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9" r:id="rId1"/>
  </p:sldMasterIdLst>
  <p:notesMasterIdLst>
    <p:notesMasterId r:id="rId29"/>
  </p:notesMasterIdLst>
  <p:sldIdLst>
    <p:sldId id="256" r:id="rId2"/>
    <p:sldId id="287" r:id="rId3"/>
    <p:sldId id="259" r:id="rId4"/>
    <p:sldId id="260" r:id="rId5"/>
    <p:sldId id="261" r:id="rId6"/>
    <p:sldId id="262" r:id="rId7"/>
    <p:sldId id="272" r:id="rId8"/>
    <p:sldId id="263" r:id="rId9"/>
    <p:sldId id="270" r:id="rId10"/>
    <p:sldId id="264" r:id="rId11"/>
    <p:sldId id="282" r:id="rId12"/>
    <p:sldId id="271" r:id="rId13"/>
    <p:sldId id="266" r:id="rId14"/>
    <p:sldId id="267" r:id="rId15"/>
    <p:sldId id="273" r:id="rId16"/>
    <p:sldId id="274" r:id="rId17"/>
    <p:sldId id="278" r:id="rId18"/>
    <p:sldId id="279" r:id="rId19"/>
    <p:sldId id="284" r:id="rId20"/>
    <p:sldId id="285" r:id="rId21"/>
    <p:sldId id="291" r:id="rId22"/>
    <p:sldId id="281" r:id="rId23"/>
    <p:sldId id="276" r:id="rId24"/>
    <p:sldId id="277" r:id="rId25"/>
    <p:sldId id="292" r:id="rId26"/>
    <p:sldId id="289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562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5C7146-F0E3-5945-880C-19A1E6010231}" v="892" dt="2023-12-17T17:32:19.964"/>
    <p1510:client id="{DCF17D2B-99F1-5046-B7F3-D035FEFF7911}" v="2047" dt="2023-12-18T13:36:22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2"/>
    <p:restoredTop sz="94694"/>
  </p:normalViewPr>
  <p:slideViewPr>
    <p:cSldViewPr snapToGrid="0">
      <p:cViewPr>
        <p:scale>
          <a:sx n="150" d="100"/>
          <a:sy n="150" d="100"/>
        </p:scale>
        <p:origin x="3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abianrosen\Desktop\Machine%20Learning%20for%20IoT\BR_leksaker_2023\ML-for-I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abianrosen\Desktop\Machine%20Learning%20for%20IoT\BR_leksaker_2023\ML-for-Io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abianrosen\Desktop\Machine%20Learning%20for%20IoT\BR_leksaker_2023\ML-for-Io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Accuracy Distributed ML vs</a:t>
            </a:r>
            <a:r>
              <a:rPr lang="en-GB" baseline="0"/>
              <a:t> Isolated ML with Arduino pictures as test set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5"/>
          <c:order val="0"/>
          <c:tx>
            <c:strRef>
              <c:f>'Distributed training 2 ard. dat'!$L$2</c:f>
              <c:strCache>
                <c:ptCount val="1"/>
                <c:pt idx="0">
                  <c:v>Train Accuracy Isolated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dat'!$L$3:$L$33</c:f>
              <c:numCache>
                <c:formatCode>General</c:formatCode>
                <c:ptCount val="31"/>
                <c:pt idx="0">
                  <c:v>0.06</c:v>
                </c:pt>
                <c:pt idx="1">
                  <c:v>0.35</c:v>
                </c:pt>
                <c:pt idx="2">
                  <c:v>0.62</c:v>
                </c:pt>
                <c:pt idx="3">
                  <c:v>0.73</c:v>
                </c:pt>
                <c:pt idx="4">
                  <c:v>0.73</c:v>
                </c:pt>
                <c:pt idx="5">
                  <c:v>0.79</c:v>
                </c:pt>
                <c:pt idx="6">
                  <c:v>0.83</c:v>
                </c:pt>
                <c:pt idx="7">
                  <c:v>0.87</c:v>
                </c:pt>
                <c:pt idx="8">
                  <c:v>0.89</c:v>
                </c:pt>
                <c:pt idx="9">
                  <c:v>0.92</c:v>
                </c:pt>
                <c:pt idx="10">
                  <c:v>0.88</c:v>
                </c:pt>
                <c:pt idx="11">
                  <c:v>0.9</c:v>
                </c:pt>
                <c:pt idx="12">
                  <c:v>0.92</c:v>
                </c:pt>
                <c:pt idx="13">
                  <c:v>0.92</c:v>
                </c:pt>
                <c:pt idx="14">
                  <c:v>0.91</c:v>
                </c:pt>
                <c:pt idx="15">
                  <c:v>0.9</c:v>
                </c:pt>
                <c:pt idx="16">
                  <c:v>0.92</c:v>
                </c:pt>
                <c:pt idx="17">
                  <c:v>0.95</c:v>
                </c:pt>
                <c:pt idx="18">
                  <c:v>0.9</c:v>
                </c:pt>
                <c:pt idx="19">
                  <c:v>0.93</c:v>
                </c:pt>
                <c:pt idx="20">
                  <c:v>0.92</c:v>
                </c:pt>
                <c:pt idx="21">
                  <c:v>0.93</c:v>
                </c:pt>
                <c:pt idx="22">
                  <c:v>0.95</c:v>
                </c:pt>
                <c:pt idx="23">
                  <c:v>0.93</c:v>
                </c:pt>
                <c:pt idx="24">
                  <c:v>0.94</c:v>
                </c:pt>
                <c:pt idx="25">
                  <c:v>0.93</c:v>
                </c:pt>
                <c:pt idx="26">
                  <c:v>0.91</c:v>
                </c:pt>
                <c:pt idx="27">
                  <c:v>0.94</c:v>
                </c:pt>
                <c:pt idx="28">
                  <c:v>0.94</c:v>
                </c:pt>
                <c:pt idx="29">
                  <c:v>0.94</c:v>
                </c:pt>
                <c:pt idx="30">
                  <c:v>0.93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41-984E-9EE5-5D148D9024EF}"/>
            </c:ext>
          </c:extLst>
        </c:ser>
        <c:ser>
          <c:idx val="1"/>
          <c:order val="1"/>
          <c:tx>
            <c:strRef>
              <c:f>'Distributed training 2 ard. dat'!$H$2</c:f>
              <c:strCache>
                <c:ptCount val="1"/>
                <c:pt idx="0">
                  <c:v>Train Accuracy Distributed D1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dat'!$H$3:$H$33</c:f>
              <c:numCache>
                <c:formatCode>General</c:formatCode>
                <c:ptCount val="31"/>
                <c:pt idx="0">
                  <c:v>0.06</c:v>
                </c:pt>
                <c:pt idx="1">
                  <c:v>0.13</c:v>
                </c:pt>
                <c:pt idx="2">
                  <c:v>0.28000000000000003</c:v>
                </c:pt>
                <c:pt idx="3">
                  <c:v>0.37</c:v>
                </c:pt>
                <c:pt idx="4">
                  <c:v>0.44</c:v>
                </c:pt>
                <c:pt idx="5">
                  <c:v>0.5</c:v>
                </c:pt>
                <c:pt idx="6">
                  <c:v>0.56000000000000005</c:v>
                </c:pt>
                <c:pt idx="7">
                  <c:v>0.68</c:v>
                </c:pt>
                <c:pt idx="8">
                  <c:v>0.69</c:v>
                </c:pt>
                <c:pt idx="9">
                  <c:v>0.69</c:v>
                </c:pt>
                <c:pt idx="10">
                  <c:v>0.73</c:v>
                </c:pt>
                <c:pt idx="11">
                  <c:v>0.77</c:v>
                </c:pt>
                <c:pt idx="12">
                  <c:v>0.79</c:v>
                </c:pt>
                <c:pt idx="13">
                  <c:v>0.78</c:v>
                </c:pt>
                <c:pt idx="14">
                  <c:v>0.8</c:v>
                </c:pt>
                <c:pt idx="15">
                  <c:v>0.83</c:v>
                </c:pt>
                <c:pt idx="16">
                  <c:v>0.8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0.85</c:v>
                </c:pt>
                <c:pt idx="21">
                  <c:v>0.82</c:v>
                </c:pt>
                <c:pt idx="22">
                  <c:v>0.85</c:v>
                </c:pt>
                <c:pt idx="23">
                  <c:v>0.84</c:v>
                </c:pt>
                <c:pt idx="24">
                  <c:v>0.86</c:v>
                </c:pt>
                <c:pt idx="25">
                  <c:v>0.85</c:v>
                </c:pt>
                <c:pt idx="26">
                  <c:v>0.83</c:v>
                </c:pt>
                <c:pt idx="27">
                  <c:v>0.83</c:v>
                </c:pt>
                <c:pt idx="28">
                  <c:v>0.85</c:v>
                </c:pt>
                <c:pt idx="29">
                  <c:v>0.85</c:v>
                </c:pt>
                <c:pt idx="30">
                  <c:v>0.85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41-984E-9EE5-5D148D9024EF}"/>
            </c:ext>
          </c:extLst>
        </c:ser>
        <c:ser>
          <c:idx val="4"/>
          <c:order val="2"/>
          <c:tx>
            <c:strRef>
              <c:f>'Distributed training 2 ard. dat'!$K$2</c:f>
              <c:strCache>
                <c:ptCount val="1"/>
                <c:pt idx="0">
                  <c:v>Train Accuracy Distributed D2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dat'!$K$3:$K$33</c:f>
              <c:numCache>
                <c:formatCode>General</c:formatCode>
                <c:ptCount val="31"/>
                <c:pt idx="0">
                  <c:v>0.03</c:v>
                </c:pt>
                <c:pt idx="1">
                  <c:v>0.59</c:v>
                </c:pt>
                <c:pt idx="2">
                  <c:v>0.63</c:v>
                </c:pt>
                <c:pt idx="3">
                  <c:v>0.7</c:v>
                </c:pt>
                <c:pt idx="4">
                  <c:v>0.75</c:v>
                </c:pt>
                <c:pt idx="5">
                  <c:v>0.79</c:v>
                </c:pt>
                <c:pt idx="6">
                  <c:v>0.75</c:v>
                </c:pt>
                <c:pt idx="7">
                  <c:v>0.77</c:v>
                </c:pt>
                <c:pt idx="8">
                  <c:v>0.81</c:v>
                </c:pt>
                <c:pt idx="9">
                  <c:v>0.8</c:v>
                </c:pt>
                <c:pt idx="10">
                  <c:v>0.81</c:v>
                </c:pt>
                <c:pt idx="11">
                  <c:v>0.81</c:v>
                </c:pt>
                <c:pt idx="12">
                  <c:v>0.83</c:v>
                </c:pt>
                <c:pt idx="13">
                  <c:v>0.84</c:v>
                </c:pt>
                <c:pt idx="14">
                  <c:v>0.84</c:v>
                </c:pt>
                <c:pt idx="15">
                  <c:v>0.84</c:v>
                </c:pt>
                <c:pt idx="16">
                  <c:v>0.84</c:v>
                </c:pt>
                <c:pt idx="17">
                  <c:v>0.84</c:v>
                </c:pt>
                <c:pt idx="18">
                  <c:v>0.85</c:v>
                </c:pt>
                <c:pt idx="19">
                  <c:v>0.83</c:v>
                </c:pt>
                <c:pt idx="20">
                  <c:v>0.85</c:v>
                </c:pt>
                <c:pt idx="21">
                  <c:v>0.83</c:v>
                </c:pt>
                <c:pt idx="22">
                  <c:v>0.85</c:v>
                </c:pt>
                <c:pt idx="23">
                  <c:v>0.85</c:v>
                </c:pt>
                <c:pt idx="24">
                  <c:v>0.85</c:v>
                </c:pt>
                <c:pt idx="25">
                  <c:v>0.85</c:v>
                </c:pt>
                <c:pt idx="26">
                  <c:v>0.84</c:v>
                </c:pt>
                <c:pt idx="27">
                  <c:v>0.83</c:v>
                </c:pt>
                <c:pt idx="28">
                  <c:v>0.84</c:v>
                </c:pt>
                <c:pt idx="29">
                  <c:v>0.86</c:v>
                </c:pt>
                <c:pt idx="30">
                  <c:v>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41-984E-9EE5-5D148D9024EF}"/>
            </c:ext>
          </c:extLst>
        </c:ser>
        <c:ser>
          <c:idx val="2"/>
          <c:order val="3"/>
          <c:tx>
            <c:strRef>
              <c:f>'Distributed training 2 ard. dat'!$I$2</c:f>
              <c:strCache>
                <c:ptCount val="1"/>
                <c:pt idx="0">
                  <c:v>Val Accuracy Distributed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dat'!$I$3:$I$33</c:f>
              <c:numCache>
                <c:formatCode>General</c:formatCode>
                <c:ptCount val="31"/>
                <c:pt idx="0">
                  <c:v>0.08</c:v>
                </c:pt>
                <c:pt idx="1">
                  <c:v>0.28999999999999998</c:v>
                </c:pt>
                <c:pt idx="2">
                  <c:v>0.41</c:v>
                </c:pt>
                <c:pt idx="3">
                  <c:v>0.45</c:v>
                </c:pt>
                <c:pt idx="4">
                  <c:v>0.53</c:v>
                </c:pt>
                <c:pt idx="5">
                  <c:v>0.55000000000000004</c:v>
                </c:pt>
                <c:pt idx="6">
                  <c:v>0.52</c:v>
                </c:pt>
                <c:pt idx="7">
                  <c:v>0.59</c:v>
                </c:pt>
                <c:pt idx="8">
                  <c:v>0.64</c:v>
                </c:pt>
                <c:pt idx="9">
                  <c:v>0.59</c:v>
                </c:pt>
                <c:pt idx="10">
                  <c:v>0.62</c:v>
                </c:pt>
                <c:pt idx="11">
                  <c:v>0.62</c:v>
                </c:pt>
                <c:pt idx="12">
                  <c:v>0.61</c:v>
                </c:pt>
                <c:pt idx="13">
                  <c:v>0.67</c:v>
                </c:pt>
                <c:pt idx="14">
                  <c:v>0.71</c:v>
                </c:pt>
                <c:pt idx="15">
                  <c:v>0.71</c:v>
                </c:pt>
                <c:pt idx="16">
                  <c:v>0.7</c:v>
                </c:pt>
                <c:pt idx="17">
                  <c:v>0.68</c:v>
                </c:pt>
                <c:pt idx="18">
                  <c:v>0.68</c:v>
                </c:pt>
                <c:pt idx="19">
                  <c:v>0.7</c:v>
                </c:pt>
                <c:pt idx="20">
                  <c:v>0.73</c:v>
                </c:pt>
                <c:pt idx="21">
                  <c:v>0.7</c:v>
                </c:pt>
                <c:pt idx="22">
                  <c:v>0.71</c:v>
                </c:pt>
                <c:pt idx="23">
                  <c:v>0.73</c:v>
                </c:pt>
                <c:pt idx="24">
                  <c:v>0.73</c:v>
                </c:pt>
                <c:pt idx="25">
                  <c:v>0.71</c:v>
                </c:pt>
                <c:pt idx="26">
                  <c:v>0.7</c:v>
                </c:pt>
                <c:pt idx="27">
                  <c:v>0.71</c:v>
                </c:pt>
                <c:pt idx="28">
                  <c:v>0.73</c:v>
                </c:pt>
                <c:pt idx="29">
                  <c:v>0.73</c:v>
                </c:pt>
                <c:pt idx="30">
                  <c:v>0.73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441-984E-9EE5-5D148D9024EF}"/>
            </c:ext>
          </c:extLst>
        </c:ser>
        <c:ser>
          <c:idx val="6"/>
          <c:order val="4"/>
          <c:tx>
            <c:strRef>
              <c:f>'Distributed training 2 ard. dat'!$M$2</c:f>
              <c:strCache>
                <c:ptCount val="1"/>
                <c:pt idx="0">
                  <c:v>Val Accuracy isolated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dat'!$M$3:$M$33</c:f>
              <c:numCache>
                <c:formatCode>General</c:formatCode>
                <c:ptCount val="31"/>
                <c:pt idx="0">
                  <c:v>0.08</c:v>
                </c:pt>
                <c:pt idx="1">
                  <c:v>0.24</c:v>
                </c:pt>
                <c:pt idx="2">
                  <c:v>0.38</c:v>
                </c:pt>
                <c:pt idx="3">
                  <c:v>0.38</c:v>
                </c:pt>
                <c:pt idx="4">
                  <c:v>0.39</c:v>
                </c:pt>
                <c:pt idx="5">
                  <c:v>0.42</c:v>
                </c:pt>
                <c:pt idx="6">
                  <c:v>0.45</c:v>
                </c:pt>
                <c:pt idx="7">
                  <c:v>0.45</c:v>
                </c:pt>
                <c:pt idx="8">
                  <c:v>0.45</c:v>
                </c:pt>
                <c:pt idx="9">
                  <c:v>0.48</c:v>
                </c:pt>
                <c:pt idx="10">
                  <c:v>0.47</c:v>
                </c:pt>
                <c:pt idx="11">
                  <c:v>0.5</c:v>
                </c:pt>
                <c:pt idx="12">
                  <c:v>0.5</c:v>
                </c:pt>
                <c:pt idx="13">
                  <c:v>0.52</c:v>
                </c:pt>
                <c:pt idx="14">
                  <c:v>0.48</c:v>
                </c:pt>
                <c:pt idx="15">
                  <c:v>0.45</c:v>
                </c:pt>
                <c:pt idx="16">
                  <c:v>0.48</c:v>
                </c:pt>
                <c:pt idx="17">
                  <c:v>0.52</c:v>
                </c:pt>
                <c:pt idx="18">
                  <c:v>0.5</c:v>
                </c:pt>
                <c:pt idx="19">
                  <c:v>0.5</c:v>
                </c:pt>
                <c:pt idx="20">
                  <c:v>0.47</c:v>
                </c:pt>
                <c:pt idx="21">
                  <c:v>0.5</c:v>
                </c:pt>
                <c:pt idx="22">
                  <c:v>0.5</c:v>
                </c:pt>
                <c:pt idx="23">
                  <c:v>0.48</c:v>
                </c:pt>
                <c:pt idx="24">
                  <c:v>0.5</c:v>
                </c:pt>
                <c:pt idx="25">
                  <c:v>0.45</c:v>
                </c:pt>
                <c:pt idx="26">
                  <c:v>0.53</c:v>
                </c:pt>
                <c:pt idx="27">
                  <c:v>0.52</c:v>
                </c:pt>
                <c:pt idx="28">
                  <c:v>0.5</c:v>
                </c:pt>
                <c:pt idx="29">
                  <c:v>0.5</c:v>
                </c:pt>
                <c:pt idx="30">
                  <c:v>0.52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441-984E-9EE5-5D148D9024EF}"/>
            </c:ext>
          </c:extLst>
        </c:ser>
        <c:ser>
          <c:idx val="7"/>
          <c:order val="5"/>
          <c:tx>
            <c:strRef>
              <c:f>'Distributed training 2 ard. dat'!$N$2</c:f>
              <c:strCache>
                <c:ptCount val="1"/>
                <c:pt idx="0">
                  <c:v>Test Accuracy Isolated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dat'!$N$3:$N$33</c:f>
              <c:numCache>
                <c:formatCode>General</c:formatCode>
                <c:ptCount val="31"/>
                <c:pt idx="0">
                  <c:v>0.03</c:v>
                </c:pt>
                <c:pt idx="1">
                  <c:v>0.08</c:v>
                </c:pt>
                <c:pt idx="2">
                  <c:v>0.08</c:v>
                </c:pt>
                <c:pt idx="3">
                  <c:v>0.06</c:v>
                </c:pt>
                <c:pt idx="4">
                  <c:v>0.08</c:v>
                </c:pt>
                <c:pt idx="5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0.11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  <c:pt idx="16">
                  <c:v>0.11</c:v>
                </c:pt>
                <c:pt idx="17">
                  <c:v>0.08</c:v>
                </c:pt>
                <c:pt idx="18">
                  <c:v>0.08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0.08</c:v>
                </c:pt>
                <c:pt idx="23">
                  <c:v>0.08</c:v>
                </c:pt>
                <c:pt idx="24">
                  <c:v>0.08</c:v>
                </c:pt>
                <c:pt idx="25">
                  <c:v>0.06</c:v>
                </c:pt>
                <c:pt idx="26">
                  <c:v>0.08</c:v>
                </c:pt>
                <c:pt idx="27">
                  <c:v>0.11</c:v>
                </c:pt>
                <c:pt idx="28">
                  <c:v>0.08</c:v>
                </c:pt>
                <c:pt idx="29">
                  <c:v>0.06</c:v>
                </c:pt>
                <c:pt idx="30">
                  <c:v>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441-984E-9EE5-5D148D9024EF}"/>
            </c:ext>
          </c:extLst>
        </c:ser>
        <c:ser>
          <c:idx val="3"/>
          <c:order val="6"/>
          <c:tx>
            <c:strRef>
              <c:f>'Distributed training 2 ard. dat'!$J$2</c:f>
              <c:strCache>
                <c:ptCount val="1"/>
                <c:pt idx="0">
                  <c:v>Test Accuracy Distributed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dat'!$J$3:$J$33</c:f>
              <c:numCache>
                <c:formatCode>General</c:formatCode>
                <c:ptCount val="31"/>
                <c:pt idx="0">
                  <c:v>0.03</c:v>
                </c:pt>
                <c:pt idx="1">
                  <c:v>0.03</c:v>
                </c:pt>
                <c:pt idx="2">
                  <c:v>0.06</c:v>
                </c:pt>
                <c:pt idx="3">
                  <c:v>0.06</c:v>
                </c:pt>
                <c:pt idx="4">
                  <c:v>0</c:v>
                </c:pt>
                <c:pt idx="5">
                  <c:v>0</c:v>
                </c:pt>
                <c:pt idx="6">
                  <c:v>0.03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0.03</c:v>
                </c:pt>
                <c:pt idx="13">
                  <c:v>0.03</c:v>
                </c:pt>
                <c:pt idx="14">
                  <c:v>0.06</c:v>
                </c:pt>
                <c:pt idx="15">
                  <c:v>0.03</c:v>
                </c:pt>
                <c:pt idx="16">
                  <c:v>0.03</c:v>
                </c:pt>
                <c:pt idx="17">
                  <c:v>0.03</c:v>
                </c:pt>
                <c:pt idx="18">
                  <c:v>0.03</c:v>
                </c:pt>
                <c:pt idx="19">
                  <c:v>0.03</c:v>
                </c:pt>
                <c:pt idx="20">
                  <c:v>0.06</c:v>
                </c:pt>
                <c:pt idx="21">
                  <c:v>0.03</c:v>
                </c:pt>
                <c:pt idx="22">
                  <c:v>0.03</c:v>
                </c:pt>
                <c:pt idx="23">
                  <c:v>0.03</c:v>
                </c:pt>
                <c:pt idx="24">
                  <c:v>0.03</c:v>
                </c:pt>
                <c:pt idx="25">
                  <c:v>0.03</c:v>
                </c:pt>
                <c:pt idx="26">
                  <c:v>0.03</c:v>
                </c:pt>
                <c:pt idx="27">
                  <c:v>0.03</c:v>
                </c:pt>
                <c:pt idx="28">
                  <c:v>0.03</c:v>
                </c:pt>
                <c:pt idx="29">
                  <c:v>0.03</c:v>
                </c:pt>
                <c:pt idx="30">
                  <c:v>0.03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441-984E-9EE5-5D148D902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3402863"/>
        <c:axId val="1823404591"/>
      </c:lineChart>
      <c:catAx>
        <c:axId val="182340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404591"/>
        <c:crosses val="autoZero"/>
        <c:auto val="1"/>
        <c:lblAlgn val="ctr"/>
        <c:lblOffset val="100"/>
        <c:noMultiLvlLbl val="0"/>
      </c:catAx>
      <c:valAx>
        <c:axId val="1823404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40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Accuracy Distributed</a:t>
            </a:r>
            <a:r>
              <a:rPr lang="en-GB" baseline="0"/>
              <a:t> ML</a:t>
            </a:r>
            <a:r>
              <a:rPr lang="en-GB"/>
              <a:t> vs</a:t>
            </a:r>
            <a:r>
              <a:rPr lang="en-GB" baseline="0"/>
              <a:t> Isolated ML with dataset as test set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5"/>
          <c:order val="0"/>
          <c:tx>
            <c:strRef>
              <c:f>'Distributed training 1'!$L$2</c:f>
              <c:strCache>
                <c:ptCount val="1"/>
                <c:pt idx="0">
                  <c:v>Train Accuracy Isolated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1'!$L$3:$L$33</c:f>
              <c:numCache>
                <c:formatCode>General</c:formatCode>
                <c:ptCount val="31"/>
                <c:pt idx="0">
                  <c:v>0.11</c:v>
                </c:pt>
                <c:pt idx="1">
                  <c:v>0.54</c:v>
                </c:pt>
                <c:pt idx="2">
                  <c:v>0.76</c:v>
                </c:pt>
                <c:pt idx="3">
                  <c:v>0.76</c:v>
                </c:pt>
                <c:pt idx="4">
                  <c:v>0.81</c:v>
                </c:pt>
                <c:pt idx="5">
                  <c:v>0.83</c:v>
                </c:pt>
                <c:pt idx="6">
                  <c:v>0.83</c:v>
                </c:pt>
                <c:pt idx="7">
                  <c:v>0.85</c:v>
                </c:pt>
                <c:pt idx="8">
                  <c:v>0.87</c:v>
                </c:pt>
                <c:pt idx="9">
                  <c:v>0.89</c:v>
                </c:pt>
                <c:pt idx="10">
                  <c:v>0.89</c:v>
                </c:pt>
                <c:pt idx="11">
                  <c:v>0.89</c:v>
                </c:pt>
                <c:pt idx="12">
                  <c:v>0.88</c:v>
                </c:pt>
                <c:pt idx="13">
                  <c:v>0.9</c:v>
                </c:pt>
                <c:pt idx="14">
                  <c:v>0.9</c:v>
                </c:pt>
                <c:pt idx="15">
                  <c:v>0.89</c:v>
                </c:pt>
                <c:pt idx="16">
                  <c:v>0.89</c:v>
                </c:pt>
                <c:pt idx="17">
                  <c:v>0.9</c:v>
                </c:pt>
                <c:pt idx="18">
                  <c:v>0.89</c:v>
                </c:pt>
                <c:pt idx="19">
                  <c:v>0.9</c:v>
                </c:pt>
                <c:pt idx="20">
                  <c:v>0.9</c:v>
                </c:pt>
                <c:pt idx="21">
                  <c:v>0.89</c:v>
                </c:pt>
                <c:pt idx="22">
                  <c:v>0.92</c:v>
                </c:pt>
                <c:pt idx="23">
                  <c:v>0.91</c:v>
                </c:pt>
                <c:pt idx="24">
                  <c:v>0.91</c:v>
                </c:pt>
                <c:pt idx="25">
                  <c:v>0.91</c:v>
                </c:pt>
                <c:pt idx="26">
                  <c:v>0.9</c:v>
                </c:pt>
                <c:pt idx="27">
                  <c:v>0.89</c:v>
                </c:pt>
                <c:pt idx="28">
                  <c:v>0.92</c:v>
                </c:pt>
                <c:pt idx="29">
                  <c:v>0.92</c:v>
                </c:pt>
                <c:pt idx="30">
                  <c:v>0.92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10-7848-816A-516F249DF1FD}"/>
            </c:ext>
          </c:extLst>
        </c:ser>
        <c:ser>
          <c:idx val="1"/>
          <c:order val="1"/>
          <c:tx>
            <c:strRef>
              <c:f>'Distributed training 1'!$H$2</c:f>
              <c:strCache>
                <c:ptCount val="1"/>
                <c:pt idx="0">
                  <c:v>Train Accuracy Distributed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1'!$H$3:$H$33</c:f>
              <c:numCache>
                <c:formatCode>General</c:formatCode>
                <c:ptCount val="31"/>
                <c:pt idx="0">
                  <c:v>0.11</c:v>
                </c:pt>
                <c:pt idx="1">
                  <c:v>0.15</c:v>
                </c:pt>
                <c:pt idx="2">
                  <c:v>0.38</c:v>
                </c:pt>
                <c:pt idx="3">
                  <c:v>0.49</c:v>
                </c:pt>
                <c:pt idx="4">
                  <c:v>0.64</c:v>
                </c:pt>
                <c:pt idx="5">
                  <c:v>0.71</c:v>
                </c:pt>
                <c:pt idx="6">
                  <c:v>0.73</c:v>
                </c:pt>
                <c:pt idx="7">
                  <c:v>0.74</c:v>
                </c:pt>
                <c:pt idx="8">
                  <c:v>0.74</c:v>
                </c:pt>
                <c:pt idx="9">
                  <c:v>0.76</c:v>
                </c:pt>
                <c:pt idx="10">
                  <c:v>0.79</c:v>
                </c:pt>
                <c:pt idx="11">
                  <c:v>0.81</c:v>
                </c:pt>
                <c:pt idx="12">
                  <c:v>0.81</c:v>
                </c:pt>
                <c:pt idx="13">
                  <c:v>0.82</c:v>
                </c:pt>
                <c:pt idx="14">
                  <c:v>0.82</c:v>
                </c:pt>
                <c:pt idx="15">
                  <c:v>0.83</c:v>
                </c:pt>
                <c:pt idx="16">
                  <c:v>0.83</c:v>
                </c:pt>
                <c:pt idx="17">
                  <c:v>0.83</c:v>
                </c:pt>
                <c:pt idx="18">
                  <c:v>0.83</c:v>
                </c:pt>
                <c:pt idx="19">
                  <c:v>0.82</c:v>
                </c:pt>
                <c:pt idx="20">
                  <c:v>0.83</c:v>
                </c:pt>
                <c:pt idx="21">
                  <c:v>0.84</c:v>
                </c:pt>
                <c:pt idx="22">
                  <c:v>0.84</c:v>
                </c:pt>
                <c:pt idx="23">
                  <c:v>0.84</c:v>
                </c:pt>
                <c:pt idx="24">
                  <c:v>0.84</c:v>
                </c:pt>
                <c:pt idx="25">
                  <c:v>0.83</c:v>
                </c:pt>
                <c:pt idx="26">
                  <c:v>0.84</c:v>
                </c:pt>
                <c:pt idx="27">
                  <c:v>0.84</c:v>
                </c:pt>
                <c:pt idx="28">
                  <c:v>0.84</c:v>
                </c:pt>
                <c:pt idx="29">
                  <c:v>0.84</c:v>
                </c:pt>
                <c:pt idx="30">
                  <c:v>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10-7848-816A-516F249DF1FD}"/>
            </c:ext>
          </c:extLst>
        </c:ser>
        <c:ser>
          <c:idx val="4"/>
          <c:order val="2"/>
          <c:tx>
            <c:strRef>
              <c:f>'Distributed training 1'!$K$2</c:f>
              <c:strCache>
                <c:ptCount val="1"/>
                <c:pt idx="0">
                  <c:v>Train Accuracy Distributed 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1'!$K$3:$K$33</c:f>
              <c:numCache>
                <c:formatCode>General</c:formatCode>
                <c:ptCount val="31"/>
                <c:pt idx="0">
                  <c:v>0.13</c:v>
                </c:pt>
                <c:pt idx="1">
                  <c:v>0.55000000000000004</c:v>
                </c:pt>
                <c:pt idx="2">
                  <c:v>0.57999999999999996</c:v>
                </c:pt>
                <c:pt idx="3">
                  <c:v>0.7</c:v>
                </c:pt>
                <c:pt idx="4">
                  <c:v>0.71</c:v>
                </c:pt>
                <c:pt idx="5">
                  <c:v>0.71</c:v>
                </c:pt>
                <c:pt idx="6">
                  <c:v>0.71</c:v>
                </c:pt>
                <c:pt idx="7">
                  <c:v>0.72</c:v>
                </c:pt>
                <c:pt idx="8">
                  <c:v>0.74</c:v>
                </c:pt>
                <c:pt idx="9">
                  <c:v>0.76</c:v>
                </c:pt>
                <c:pt idx="10">
                  <c:v>0.74</c:v>
                </c:pt>
                <c:pt idx="11">
                  <c:v>0.74</c:v>
                </c:pt>
                <c:pt idx="12">
                  <c:v>0.74</c:v>
                </c:pt>
                <c:pt idx="13">
                  <c:v>0.75</c:v>
                </c:pt>
                <c:pt idx="14">
                  <c:v>0.77</c:v>
                </c:pt>
                <c:pt idx="15">
                  <c:v>0.78</c:v>
                </c:pt>
                <c:pt idx="16">
                  <c:v>0.78</c:v>
                </c:pt>
                <c:pt idx="17">
                  <c:v>0.79</c:v>
                </c:pt>
                <c:pt idx="18">
                  <c:v>0.78</c:v>
                </c:pt>
                <c:pt idx="19">
                  <c:v>0.78</c:v>
                </c:pt>
                <c:pt idx="20">
                  <c:v>0.78</c:v>
                </c:pt>
                <c:pt idx="21">
                  <c:v>0.78</c:v>
                </c:pt>
                <c:pt idx="22">
                  <c:v>0.8</c:v>
                </c:pt>
                <c:pt idx="23">
                  <c:v>0.79</c:v>
                </c:pt>
                <c:pt idx="24">
                  <c:v>0.79</c:v>
                </c:pt>
                <c:pt idx="25">
                  <c:v>0.81</c:v>
                </c:pt>
                <c:pt idx="26">
                  <c:v>0.79</c:v>
                </c:pt>
                <c:pt idx="27">
                  <c:v>0.81</c:v>
                </c:pt>
                <c:pt idx="28">
                  <c:v>0.81</c:v>
                </c:pt>
                <c:pt idx="29">
                  <c:v>0.81</c:v>
                </c:pt>
                <c:pt idx="30">
                  <c:v>0.81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210-7848-816A-516F249DF1FD}"/>
            </c:ext>
          </c:extLst>
        </c:ser>
        <c:ser>
          <c:idx val="3"/>
          <c:order val="3"/>
          <c:tx>
            <c:strRef>
              <c:f>'Distributed training 1'!$J$2</c:f>
              <c:strCache>
                <c:ptCount val="1"/>
                <c:pt idx="0">
                  <c:v>Test Accuracy Distributed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1'!$J$3:$J$33</c:f>
              <c:numCache>
                <c:formatCode>General</c:formatCode>
                <c:ptCount val="31"/>
                <c:pt idx="0">
                  <c:v>0.09</c:v>
                </c:pt>
                <c:pt idx="1">
                  <c:v>0.33</c:v>
                </c:pt>
                <c:pt idx="2">
                  <c:v>0.45</c:v>
                </c:pt>
                <c:pt idx="3">
                  <c:v>0.55000000000000004</c:v>
                </c:pt>
                <c:pt idx="4">
                  <c:v>0.63</c:v>
                </c:pt>
                <c:pt idx="5">
                  <c:v>0.69</c:v>
                </c:pt>
                <c:pt idx="6">
                  <c:v>0.7</c:v>
                </c:pt>
                <c:pt idx="7">
                  <c:v>0.72</c:v>
                </c:pt>
                <c:pt idx="8">
                  <c:v>0.73</c:v>
                </c:pt>
                <c:pt idx="9">
                  <c:v>0.72</c:v>
                </c:pt>
                <c:pt idx="10">
                  <c:v>0.75</c:v>
                </c:pt>
                <c:pt idx="11">
                  <c:v>0.72</c:v>
                </c:pt>
                <c:pt idx="12">
                  <c:v>0.75</c:v>
                </c:pt>
                <c:pt idx="13">
                  <c:v>0.75</c:v>
                </c:pt>
                <c:pt idx="14">
                  <c:v>0.75</c:v>
                </c:pt>
                <c:pt idx="15">
                  <c:v>0.75</c:v>
                </c:pt>
                <c:pt idx="16">
                  <c:v>0.75</c:v>
                </c:pt>
                <c:pt idx="17">
                  <c:v>0.73</c:v>
                </c:pt>
                <c:pt idx="18">
                  <c:v>0.73</c:v>
                </c:pt>
                <c:pt idx="19">
                  <c:v>0.73</c:v>
                </c:pt>
                <c:pt idx="20">
                  <c:v>0.73</c:v>
                </c:pt>
                <c:pt idx="21">
                  <c:v>0.73</c:v>
                </c:pt>
                <c:pt idx="22">
                  <c:v>0.73</c:v>
                </c:pt>
                <c:pt idx="23">
                  <c:v>0.73</c:v>
                </c:pt>
                <c:pt idx="24">
                  <c:v>0.73</c:v>
                </c:pt>
                <c:pt idx="25">
                  <c:v>0.73</c:v>
                </c:pt>
                <c:pt idx="26">
                  <c:v>0.73</c:v>
                </c:pt>
                <c:pt idx="27">
                  <c:v>0.73</c:v>
                </c:pt>
                <c:pt idx="28">
                  <c:v>0.73</c:v>
                </c:pt>
                <c:pt idx="29">
                  <c:v>0.73</c:v>
                </c:pt>
                <c:pt idx="30">
                  <c:v>0.72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210-7848-816A-516F249DF1FD}"/>
            </c:ext>
          </c:extLst>
        </c:ser>
        <c:ser>
          <c:idx val="2"/>
          <c:order val="4"/>
          <c:tx>
            <c:strRef>
              <c:f>'Distributed training 1'!$I$2</c:f>
              <c:strCache>
                <c:ptCount val="1"/>
                <c:pt idx="0">
                  <c:v>Val Accuracy Distributed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1'!$I$3:$I$33</c:f>
              <c:numCache>
                <c:formatCode>General</c:formatCode>
                <c:ptCount val="31"/>
                <c:pt idx="0">
                  <c:v>0.15</c:v>
                </c:pt>
                <c:pt idx="1">
                  <c:v>0.39</c:v>
                </c:pt>
                <c:pt idx="2">
                  <c:v>0.52</c:v>
                </c:pt>
                <c:pt idx="3">
                  <c:v>0.55000000000000004</c:v>
                </c:pt>
                <c:pt idx="4">
                  <c:v>0.62</c:v>
                </c:pt>
                <c:pt idx="5">
                  <c:v>0.64</c:v>
                </c:pt>
                <c:pt idx="6">
                  <c:v>0.71</c:v>
                </c:pt>
                <c:pt idx="7">
                  <c:v>0.71</c:v>
                </c:pt>
                <c:pt idx="8">
                  <c:v>0.7</c:v>
                </c:pt>
                <c:pt idx="9">
                  <c:v>0.67</c:v>
                </c:pt>
                <c:pt idx="10">
                  <c:v>0.68</c:v>
                </c:pt>
                <c:pt idx="11">
                  <c:v>0.73</c:v>
                </c:pt>
                <c:pt idx="12">
                  <c:v>0.73</c:v>
                </c:pt>
                <c:pt idx="13">
                  <c:v>0.71</c:v>
                </c:pt>
                <c:pt idx="14">
                  <c:v>0.71</c:v>
                </c:pt>
                <c:pt idx="15">
                  <c:v>0.71</c:v>
                </c:pt>
                <c:pt idx="16">
                  <c:v>0.71</c:v>
                </c:pt>
                <c:pt idx="17">
                  <c:v>0.71</c:v>
                </c:pt>
                <c:pt idx="18">
                  <c:v>0.71</c:v>
                </c:pt>
                <c:pt idx="19">
                  <c:v>0.71</c:v>
                </c:pt>
                <c:pt idx="20">
                  <c:v>0.71</c:v>
                </c:pt>
                <c:pt idx="21">
                  <c:v>0.7</c:v>
                </c:pt>
                <c:pt idx="22">
                  <c:v>0.7</c:v>
                </c:pt>
                <c:pt idx="23">
                  <c:v>0.68</c:v>
                </c:pt>
                <c:pt idx="24">
                  <c:v>0.7</c:v>
                </c:pt>
                <c:pt idx="25">
                  <c:v>0.68</c:v>
                </c:pt>
                <c:pt idx="26">
                  <c:v>0.68</c:v>
                </c:pt>
                <c:pt idx="27">
                  <c:v>0.68</c:v>
                </c:pt>
                <c:pt idx="28">
                  <c:v>0.68</c:v>
                </c:pt>
                <c:pt idx="29">
                  <c:v>0.68</c:v>
                </c:pt>
                <c:pt idx="30">
                  <c:v>0.68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210-7848-816A-516F249DF1FD}"/>
            </c:ext>
          </c:extLst>
        </c:ser>
        <c:ser>
          <c:idx val="7"/>
          <c:order val="5"/>
          <c:tx>
            <c:strRef>
              <c:f>'Distributed training 1'!$N$2</c:f>
              <c:strCache>
                <c:ptCount val="1"/>
                <c:pt idx="0">
                  <c:v>Test Accuracy Isolated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1'!$N$3:$N$33</c:f>
              <c:numCache>
                <c:formatCode>General</c:formatCode>
                <c:ptCount val="31"/>
                <c:pt idx="0">
                  <c:v>0.09</c:v>
                </c:pt>
                <c:pt idx="1">
                  <c:v>0.34</c:v>
                </c:pt>
                <c:pt idx="2">
                  <c:v>0.43</c:v>
                </c:pt>
                <c:pt idx="3">
                  <c:v>0.48</c:v>
                </c:pt>
                <c:pt idx="4">
                  <c:v>0.52</c:v>
                </c:pt>
                <c:pt idx="5">
                  <c:v>0.55000000000000004</c:v>
                </c:pt>
                <c:pt idx="6">
                  <c:v>0.54</c:v>
                </c:pt>
                <c:pt idx="7">
                  <c:v>0.52</c:v>
                </c:pt>
                <c:pt idx="8">
                  <c:v>0.55000000000000004</c:v>
                </c:pt>
                <c:pt idx="9">
                  <c:v>0.57999999999999996</c:v>
                </c:pt>
                <c:pt idx="10">
                  <c:v>0.56999999999999995</c:v>
                </c:pt>
                <c:pt idx="11">
                  <c:v>0.54</c:v>
                </c:pt>
                <c:pt idx="12">
                  <c:v>0.54</c:v>
                </c:pt>
                <c:pt idx="13">
                  <c:v>0.57999999999999996</c:v>
                </c:pt>
                <c:pt idx="14">
                  <c:v>0.54</c:v>
                </c:pt>
                <c:pt idx="15">
                  <c:v>0.54</c:v>
                </c:pt>
                <c:pt idx="16">
                  <c:v>0.55000000000000004</c:v>
                </c:pt>
                <c:pt idx="17">
                  <c:v>0.55000000000000004</c:v>
                </c:pt>
                <c:pt idx="18">
                  <c:v>0.52</c:v>
                </c:pt>
                <c:pt idx="19">
                  <c:v>0.55000000000000004</c:v>
                </c:pt>
                <c:pt idx="20">
                  <c:v>0.51</c:v>
                </c:pt>
                <c:pt idx="21">
                  <c:v>0.49</c:v>
                </c:pt>
                <c:pt idx="22">
                  <c:v>0.57999999999999996</c:v>
                </c:pt>
                <c:pt idx="23">
                  <c:v>0.51</c:v>
                </c:pt>
                <c:pt idx="24">
                  <c:v>0.54</c:v>
                </c:pt>
                <c:pt idx="25">
                  <c:v>0.51</c:v>
                </c:pt>
                <c:pt idx="26">
                  <c:v>0.56999999999999995</c:v>
                </c:pt>
                <c:pt idx="27">
                  <c:v>0.54</c:v>
                </c:pt>
                <c:pt idx="28">
                  <c:v>0.55000000000000004</c:v>
                </c:pt>
                <c:pt idx="29">
                  <c:v>0.54</c:v>
                </c:pt>
                <c:pt idx="30">
                  <c:v>0.56999999999999995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210-7848-816A-516F249DF1FD}"/>
            </c:ext>
          </c:extLst>
        </c:ser>
        <c:ser>
          <c:idx val="6"/>
          <c:order val="6"/>
          <c:tx>
            <c:strRef>
              <c:f>'Distributed training 1'!$M$2</c:f>
              <c:strCache>
                <c:ptCount val="1"/>
                <c:pt idx="0">
                  <c:v>Val Accuracy Isolated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1'!$M$3:$M$33</c:f>
              <c:numCache>
                <c:formatCode>General</c:formatCode>
                <c:ptCount val="31"/>
                <c:pt idx="0">
                  <c:v>0.15</c:v>
                </c:pt>
                <c:pt idx="1">
                  <c:v>0.36</c:v>
                </c:pt>
                <c:pt idx="2">
                  <c:v>0.41</c:v>
                </c:pt>
                <c:pt idx="3">
                  <c:v>0.45</c:v>
                </c:pt>
                <c:pt idx="4">
                  <c:v>0.45</c:v>
                </c:pt>
                <c:pt idx="5">
                  <c:v>0.45</c:v>
                </c:pt>
                <c:pt idx="6">
                  <c:v>0.45</c:v>
                </c:pt>
                <c:pt idx="7">
                  <c:v>0.44</c:v>
                </c:pt>
                <c:pt idx="8">
                  <c:v>0.44</c:v>
                </c:pt>
                <c:pt idx="9">
                  <c:v>0.45</c:v>
                </c:pt>
                <c:pt idx="10">
                  <c:v>0.47</c:v>
                </c:pt>
                <c:pt idx="11">
                  <c:v>0.48</c:v>
                </c:pt>
                <c:pt idx="12">
                  <c:v>0.48</c:v>
                </c:pt>
                <c:pt idx="13">
                  <c:v>0.48</c:v>
                </c:pt>
                <c:pt idx="14">
                  <c:v>0.48</c:v>
                </c:pt>
                <c:pt idx="15">
                  <c:v>0.45</c:v>
                </c:pt>
                <c:pt idx="16">
                  <c:v>0.47</c:v>
                </c:pt>
                <c:pt idx="17">
                  <c:v>0.48</c:v>
                </c:pt>
                <c:pt idx="18">
                  <c:v>0.48</c:v>
                </c:pt>
                <c:pt idx="19">
                  <c:v>0.47</c:v>
                </c:pt>
                <c:pt idx="20">
                  <c:v>0.45</c:v>
                </c:pt>
                <c:pt idx="21">
                  <c:v>0.45</c:v>
                </c:pt>
                <c:pt idx="22">
                  <c:v>0.45</c:v>
                </c:pt>
                <c:pt idx="23">
                  <c:v>0.47</c:v>
                </c:pt>
                <c:pt idx="24">
                  <c:v>0.45</c:v>
                </c:pt>
                <c:pt idx="25">
                  <c:v>0.45</c:v>
                </c:pt>
                <c:pt idx="26">
                  <c:v>0.44</c:v>
                </c:pt>
                <c:pt idx="27">
                  <c:v>0.45</c:v>
                </c:pt>
                <c:pt idx="28">
                  <c:v>0.42</c:v>
                </c:pt>
                <c:pt idx="29">
                  <c:v>0.44</c:v>
                </c:pt>
                <c:pt idx="30">
                  <c:v>0.47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210-7848-816A-516F249DF1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3402863"/>
        <c:axId val="1823404591"/>
      </c:lineChart>
      <c:catAx>
        <c:axId val="182340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404591"/>
        <c:crosses val="autoZero"/>
        <c:auto val="1"/>
        <c:lblAlgn val="ctr"/>
        <c:lblOffset val="100"/>
        <c:noMultiLvlLbl val="0"/>
      </c:catAx>
      <c:valAx>
        <c:axId val="1823404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40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Generalization</a:t>
            </a:r>
            <a:r>
              <a:rPr lang="en-GB" baseline="0"/>
              <a:t> of Distributed vs Isolated models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'Distributed training 1'!$J$2</c:f>
              <c:strCache>
                <c:ptCount val="1"/>
                <c:pt idx="0">
                  <c:v>Test Accuracy Distributed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1'!$J$3:$J$33</c:f>
              <c:numCache>
                <c:formatCode>General</c:formatCode>
                <c:ptCount val="31"/>
                <c:pt idx="0">
                  <c:v>0.09</c:v>
                </c:pt>
                <c:pt idx="1">
                  <c:v>0.33</c:v>
                </c:pt>
                <c:pt idx="2">
                  <c:v>0.45</c:v>
                </c:pt>
                <c:pt idx="3">
                  <c:v>0.55000000000000004</c:v>
                </c:pt>
                <c:pt idx="4">
                  <c:v>0.63</c:v>
                </c:pt>
                <c:pt idx="5">
                  <c:v>0.69</c:v>
                </c:pt>
                <c:pt idx="6">
                  <c:v>0.7</c:v>
                </c:pt>
                <c:pt idx="7">
                  <c:v>0.72</c:v>
                </c:pt>
                <c:pt idx="8">
                  <c:v>0.73</c:v>
                </c:pt>
                <c:pt idx="9">
                  <c:v>0.72</c:v>
                </c:pt>
                <c:pt idx="10">
                  <c:v>0.75</c:v>
                </c:pt>
                <c:pt idx="11">
                  <c:v>0.72</c:v>
                </c:pt>
                <c:pt idx="12">
                  <c:v>0.75</c:v>
                </c:pt>
                <c:pt idx="13">
                  <c:v>0.75</c:v>
                </c:pt>
                <c:pt idx="14">
                  <c:v>0.75</c:v>
                </c:pt>
                <c:pt idx="15">
                  <c:v>0.75</c:v>
                </c:pt>
                <c:pt idx="16">
                  <c:v>0.75</c:v>
                </c:pt>
                <c:pt idx="17">
                  <c:v>0.73</c:v>
                </c:pt>
                <c:pt idx="18">
                  <c:v>0.73</c:v>
                </c:pt>
                <c:pt idx="19">
                  <c:v>0.73</c:v>
                </c:pt>
                <c:pt idx="20">
                  <c:v>0.73</c:v>
                </c:pt>
                <c:pt idx="21">
                  <c:v>0.73</c:v>
                </c:pt>
                <c:pt idx="22">
                  <c:v>0.73</c:v>
                </c:pt>
                <c:pt idx="23">
                  <c:v>0.73</c:v>
                </c:pt>
                <c:pt idx="24">
                  <c:v>0.73</c:v>
                </c:pt>
                <c:pt idx="25">
                  <c:v>0.73</c:v>
                </c:pt>
                <c:pt idx="26">
                  <c:v>0.73</c:v>
                </c:pt>
                <c:pt idx="27">
                  <c:v>0.73</c:v>
                </c:pt>
                <c:pt idx="28">
                  <c:v>0.73</c:v>
                </c:pt>
                <c:pt idx="29">
                  <c:v>0.73</c:v>
                </c:pt>
                <c:pt idx="30">
                  <c:v>0.72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26-7B46-A2E9-5666153CEAF6}"/>
            </c:ext>
          </c:extLst>
        </c:ser>
        <c:ser>
          <c:idx val="2"/>
          <c:order val="1"/>
          <c:tx>
            <c:strRef>
              <c:f>'Distributed training 1'!$N$2</c:f>
              <c:strCache>
                <c:ptCount val="1"/>
                <c:pt idx="0">
                  <c:v>Test Accuracy Isolated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1'!$N$3:$N$33</c:f>
              <c:numCache>
                <c:formatCode>General</c:formatCode>
                <c:ptCount val="31"/>
                <c:pt idx="0">
                  <c:v>0.09</c:v>
                </c:pt>
                <c:pt idx="1">
                  <c:v>0.34</c:v>
                </c:pt>
                <c:pt idx="2">
                  <c:v>0.43</c:v>
                </c:pt>
                <c:pt idx="3">
                  <c:v>0.48</c:v>
                </c:pt>
                <c:pt idx="4">
                  <c:v>0.52</c:v>
                </c:pt>
                <c:pt idx="5">
                  <c:v>0.55000000000000004</c:v>
                </c:pt>
                <c:pt idx="6">
                  <c:v>0.54</c:v>
                </c:pt>
                <c:pt idx="7">
                  <c:v>0.52</c:v>
                </c:pt>
                <c:pt idx="8">
                  <c:v>0.55000000000000004</c:v>
                </c:pt>
                <c:pt idx="9">
                  <c:v>0.57999999999999996</c:v>
                </c:pt>
                <c:pt idx="10">
                  <c:v>0.56999999999999995</c:v>
                </c:pt>
                <c:pt idx="11">
                  <c:v>0.54</c:v>
                </c:pt>
                <c:pt idx="12">
                  <c:v>0.54</c:v>
                </c:pt>
                <c:pt idx="13">
                  <c:v>0.57999999999999996</c:v>
                </c:pt>
                <c:pt idx="14">
                  <c:v>0.54</c:v>
                </c:pt>
                <c:pt idx="15">
                  <c:v>0.54</c:v>
                </c:pt>
                <c:pt idx="16">
                  <c:v>0.55000000000000004</c:v>
                </c:pt>
                <c:pt idx="17">
                  <c:v>0.55000000000000004</c:v>
                </c:pt>
                <c:pt idx="18">
                  <c:v>0.52</c:v>
                </c:pt>
                <c:pt idx="19">
                  <c:v>0.55000000000000004</c:v>
                </c:pt>
                <c:pt idx="20">
                  <c:v>0.51</c:v>
                </c:pt>
                <c:pt idx="21">
                  <c:v>0.49</c:v>
                </c:pt>
                <c:pt idx="22">
                  <c:v>0.57999999999999996</c:v>
                </c:pt>
                <c:pt idx="23">
                  <c:v>0.51</c:v>
                </c:pt>
                <c:pt idx="24">
                  <c:v>0.54</c:v>
                </c:pt>
                <c:pt idx="25">
                  <c:v>0.51</c:v>
                </c:pt>
                <c:pt idx="26">
                  <c:v>0.56999999999999995</c:v>
                </c:pt>
                <c:pt idx="27">
                  <c:v>0.54</c:v>
                </c:pt>
                <c:pt idx="28">
                  <c:v>0.55000000000000004</c:v>
                </c:pt>
                <c:pt idx="29">
                  <c:v>0.54</c:v>
                </c:pt>
                <c:pt idx="30">
                  <c:v>0.56999999999999995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26-7B46-A2E9-5666153CE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8074256"/>
        <c:axId val="788076256"/>
      </c:lineChart>
      <c:catAx>
        <c:axId val="78807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076256"/>
        <c:crosses val="autoZero"/>
        <c:auto val="1"/>
        <c:lblAlgn val="ctr"/>
        <c:lblOffset val="100"/>
        <c:noMultiLvlLbl val="0"/>
      </c:catAx>
      <c:valAx>
        <c:axId val="7880762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07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F6FF6-F0FB-4BAC-9F9F-4702FD3C683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C7E79C-8D6B-4563-BE45-890D98D02A29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Dataset creation</a:t>
          </a:r>
          <a:endParaRPr lang="en-US"/>
        </a:p>
      </dgm:t>
    </dgm:pt>
    <dgm:pt modelId="{9B925379-B19D-46C1-A56F-22E86570943A}" type="parTrans" cxnId="{215C69DC-FAC7-4F86-ADD5-F53557E707F3}">
      <dgm:prSet/>
      <dgm:spPr/>
      <dgm:t>
        <a:bodyPr/>
        <a:lstStyle/>
        <a:p>
          <a:endParaRPr lang="en-US"/>
        </a:p>
      </dgm:t>
    </dgm:pt>
    <dgm:pt modelId="{393992E2-7CA4-46BB-A0FB-754417DB448A}" type="sibTrans" cxnId="{215C69DC-FAC7-4F86-ADD5-F53557E707F3}">
      <dgm:prSet/>
      <dgm:spPr/>
      <dgm:t>
        <a:bodyPr/>
        <a:lstStyle/>
        <a:p>
          <a:endParaRPr lang="en-US"/>
        </a:p>
      </dgm:t>
    </dgm:pt>
    <dgm:pt modelId="{3702AD0D-04BC-401B-9B4A-1A43B2796F9F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Building and implementing the models</a:t>
          </a:r>
          <a:endParaRPr lang="en-US"/>
        </a:p>
      </dgm:t>
    </dgm:pt>
    <dgm:pt modelId="{DFAC0EB1-46EF-4EA4-852B-EC3A2DC3279C}" type="parTrans" cxnId="{A00CC2D5-185F-4537-ABFA-2D46EF78D136}">
      <dgm:prSet/>
      <dgm:spPr/>
      <dgm:t>
        <a:bodyPr/>
        <a:lstStyle/>
        <a:p>
          <a:endParaRPr lang="en-US"/>
        </a:p>
      </dgm:t>
    </dgm:pt>
    <dgm:pt modelId="{63D3EA98-5D65-47C1-B80B-1EED5BEFC9B3}" type="sibTrans" cxnId="{A00CC2D5-185F-4537-ABFA-2D46EF78D136}">
      <dgm:prSet/>
      <dgm:spPr/>
      <dgm:t>
        <a:bodyPr/>
        <a:lstStyle/>
        <a:p>
          <a:endParaRPr lang="en-US"/>
        </a:p>
      </dgm:t>
    </dgm:pt>
    <dgm:pt modelId="{8BA94952-67EB-4B4B-9EEB-4773783CE6A8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Results and evalutation </a:t>
          </a:r>
          <a:endParaRPr lang="en-US"/>
        </a:p>
      </dgm:t>
    </dgm:pt>
    <dgm:pt modelId="{6F6CF43A-019C-41DE-B794-FBF8D458CE3B}" type="parTrans" cxnId="{D6F3DE38-A943-4A9B-8100-5F6536C5883B}">
      <dgm:prSet/>
      <dgm:spPr/>
      <dgm:t>
        <a:bodyPr/>
        <a:lstStyle/>
        <a:p>
          <a:endParaRPr lang="en-US"/>
        </a:p>
      </dgm:t>
    </dgm:pt>
    <dgm:pt modelId="{2670B292-3B66-4569-8FF1-6FAA3BE30F32}" type="sibTrans" cxnId="{D6F3DE38-A943-4A9B-8100-5F6536C5883B}">
      <dgm:prSet/>
      <dgm:spPr/>
      <dgm:t>
        <a:bodyPr/>
        <a:lstStyle/>
        <a:p>
          <a:endParaRPr lang="en-US"/>
        </a:p>
      </dgm:t>
    </dgm:pt>
    <dgm:pt modelId="{78B3D32B-1EE1-4B76-81DD-9AD15236A041}" type="pres">
      <dgm:prSet presAssocID="{0E0F6FF6-F0FB-4BAC-9F9F-4702FD3C6838}" presName="root" presStyleCnt="0">
        <dgm:presLayoutVars>
          <dgm:dir/>
          <dgm:resizeHandles val="exact"/>
        </dgm:presLayoutVars>
      </dgm:prSet>
      <dgm:spPr/>
    </dgm:pt>
    <dgm:pt modelId="{15330C9E-82FC-4C7B-93FF-FF3DF721345E}" type="pres">
      <dgm:prSet presAssocID="{BEC7E79C-8D6B-4563-BE45-890D98D02A29}" presName="compNode" presStyleCnt="0"/>
      <dgm:spPr/>
    </dgm:pt>
    <dgm:pt modelId="{770DA405-E871-469B-8151-B56C2FFAC5BF}" type="pres">
      <dgm:prSet presAssocID="{BEC7E79C-8D6B-4563-BE45-890D98D02A29}" presName="bgRect" presStyleLbl="bgShp" presStyleIdx="0" presStyleCnt="3"/>
      <dgm:spPr/>
    </dgm:pt>
    <dgm:pt modelId="{768E8756-DDF8-4FB5-A9EF-2D9597DB4E85}" type="pres">
      <dgm:prSet presAssocID="{BEC7E79C-8D6B-4563-BE45-890D98D02A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E6FC878-1BB2-4D0D-AAA1-FE144A8C3343}" type="pres">
      <dgm:prSet presAssocID="{BEC7E79C-8D6B-4563-BE45-890D98D02A29}" presName="spaceRect" presStyleCnt="0"/>
      <dgm:spPr/>
    </dgm:pt>
    <dgm:pt modelId="{E94FB577-A6B5-4938-B893-BFA27A3530AB}" type="pres">
      <dgm:prSet presAssocID="{BEC7E79C-8D6B-4563-BE45-890D98D02A29}" presName="parTx" presStyleLbl="revTx" presStyleIdx="0" presStyleCnt="3">
        <dgm:presLayoutVars>
          <dgm:chMax val="0"/>
          <dgm:chPref val="0"/>
        </dgm:presLayoutVars>
      </dgm:prSet>
      <dgm:spPr/>
    </dgm:pt>
    <dgm:pt modelId="{F2DE3955-C0EC-4784-8D39-89250F407707}" type="pres">
      <dgm:prSet presAssocID="{393992E2-7CA4-46BB-A0FB-754417DB448A}" presName="sibTrans" presStyleCnt="0"/>
      <dgm:spPr/>
    </dgm:pt>
    <dgm:pt modelId="{75CF2575-2290-41AF-ACD0-0CC9062F36CB}" type="pres">
      <dgm:prSet presAssocID="{3702AD0D-04BC-401B-9B4A-1A43B2796F9F}" presName="compNode" presStyleCnt="0"/>
      <dgm:spPr/>
    </dgm:pt>
    <dgm:pt modelId="{9A82C935-65D8-406E-83F3-70A296AD1FB3}" type="pres">
      <dgm:prSet presAssocID="{3702AD0D-04BC-401B-9B4A-1A43B2796F9F}" presName="bgRect" presStyleLbl="bgShp" presStyleIdx="1" presStyleCnt="3"/>
      <dgm:spPr/>
    </dgm:pt>
    <dgm:pt modelId="{21CA6135-B1A1-467C-B036-B5F3237249E1}" type="pres">
      <dgm:prSet presAssocID="{3702AD0D-04BC-401B-9B4A-1A43B2796F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89C6156-4E19-49AC-BA6D-CE9A7299EF70}" type="pres">
      <dgm:prSet presAssocID="{3702AD0D-04BC-401B-9B4A-1A43B2796F9F}" presName="spaceRect" presStyleCnt="0"/>
      <dgm:spPr/>
    </dgm:pt>
    <dgm:pt modelId="{EEF81ABA-56BA-475C-9D2E-9313BEAA2E84}" type="pres">
      <dgm:prSet presAssocID="{3702AD0D-04BC-401B-9B4A-1A43B2796F9F}" presName="parTx" presStyleLbl="revTx" presStyleIdx="1" presStyleCnt="3">
        <dgm:presLayoutVars>
          <dgm:chMax val="0"/>
          <dgm:chPref val="0"/>
        </dgm:presLayoutVars>
      </dgm:prSet>
      <dgm:spPr/>
    </dgm:pt>
    <dgm:pt modelId="{20A3404D-553F-4638-B75B-A64F5A2F9753}" type="pres">
      <dgm:prSet presAssocID="{63D3EA98-5D65-47C1-B80B-1EED5BEFC9B3}" presName="sibTrans" presStyleCnt="0"/>
      <dgm:spPr/>
    </dgm:pt>
    <dgm:pt modelId="{BA81B7D7-D4C9-4744-A39F-62A6F67D28A9}" type="pres">
      <dgm:prSet presAssocID="{8BA94952-67EB-4B4B-9EEB-4773783CE6A8}" presName="compNode" presStyleCnt="0"/>
      <dgm:spPr/>
    </dgm:pt>
    <dgm:pt modelId="{6E6774F0-34A0-4852-8CF3-E3B85DD8009D}" type="pres">
      <dgm:prSet presAssocID="{8BA94952-67EB-4B4B-9EEB-4773783CE6A8}" presName="bgRect" presStyleLbl="bgShp" presStyleIdx="2" presStyleCnt="3"/>
      <dgm:spPr/>
    </dgm:pt>
    <dgm:pt modelId="{23E8D980-4564-4CD9-BE8B-30DE81743839}" type="pres">
      <dgm:prSet presAssocID="{8BA94952-67EB-4B4B-9EEB-4773783CE6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A2498DA-19E8-4FD7-B273-4A616B86C863}" type="pres">
      <dgm:prSet presAssocID="{8BA94952-67EB-4B4B-9EEB-4773783CE6A8}" presName="spaceRect" presStyleCnt="0"/>
      <dgm:spPr/>
    </dgm:pt>
    <dgm:pt modelId="{ED7C701C-DE84-43E5-A0D4-89E69967718E}" type="pres">
      <dgm:prSet presAssocID="{8BA94952-67EB-4B4B-9EEB-4773783CE6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A0C760E-D103-4964-A8E0-0C849CD75ABF}" type="presOf" srcId="{3702AD0D-04BC-401B-9B4A-1A43B2796F9F}" destId="{EEF81ABA-56BA-475C-9D2E-9313BEAA2E84}" srcOrd="0" destOrd="0" presId="urn:microsoft.com/office/officeart/2018/2/layout/IconVerticalSolidList"/>
    <dgm:cxn modelId="{A46C9521-7D53-47AF-B1D0-938AE74495C4}" type="presOf" srcId="{8BA94952-67EB-4B4B-9EEB-4773783CE6A8}" destId="{ED7C701C-DE84-43E5-A0D4-89E69967718E}" srcOrd="0" destOrd="0" presId="urn:microsoft.com/office/officeart/2018/2/layout/IconVerticalSolidList"/>
    <dgm:cxn modelId="{D6F3DE38-A943-4A9B-8100-5F6536C5883B}" srcId="{0E0F6FF6-F0FB-4BAC-9F9F-4702FD3C6838}" destId="{8BA94952-67EB-4B4B-9EEB-4773783CE6A8}" srcOrd="2" destOrd="0" parTransId="{6F6CF43A-019C-41DE-B794-FBF8D458CE3B}" sibTransId="{2670B292-3B66-4569-8FF1-6FAA3BE30F32}"/>
    <dgm:cxn modelId="{17D691A9-7D42-4598-BC67-D1FB47814B1B}" type="presOf" srcId="{0E0F6FF6-F0FB-4BAC-9F9F-4702FD3C6838}" destId="{78B3D32B-1EE1-4B76-81DD-9AD15236A041}" srcOrd="0" destOrd="0" presId="urn:microsoft.com/office/officeart/2018/2/layout/IconVerticalSolidList"/>
    <dgm:cxn modelId="{A00CC2D5-185F-4537-ABFA-2D46EF78D136}" srcId="{0E0F6FF6-F0FB-4BAC-9F9F-4702FD3C6838}" destId="{3702AD0D-04BC-401B-9B4A-1A43B2796F9F}" srcOrd="1" destOrd="0" parTransId="{DFAC0EB1-46EF-4EA4-852B-EC3A2DC3279C}" sibTransId="{63D3EA98-5D65-47C1-B80B-1EED5BEFC9B3}"/>
    <dgm:cxn modelId="{6CC809D6-381A-462B-944E-C4171B2669FF}" type="presOf" srcId="{BEC7E79C-8D6B-4563-BE45-890D98D02A29}" destId="{E94FB577-A6B5-4938-B893-BFA27A3530AB}" srcOrd="0" destOrd="0" presId="urn:microsoft.com/office/officeart/2018/2/layout/IconVerticalSolidList"/>
    <dgm:cxn modelId="{215C69DC-FAC7-4F86-ADD5-F53557E707F3}" srcId="{0E0F6FF6-F0FB-4BAC-9F9F-4702FD3C6838}" destId="{BEC7E79C-8D6B-4563-BE45-890D98D02A29}" srcOrd="0" destOrd="0" parTransId="{9B925379-B19D-46C1-A56F-22E86570943A}" sibTransId="{393992E2-7CA4-46BB-A0FB-754417DB448A}"/>
    <dgm:cxn modelId="{D157187E-EF90-4390-97F8-6AB50A9832C9}" type="presParOf" srcId="{78B3D32B-1EE1-4B76-81DD-9AD15236A041}" destId="{15330C9E-82FC-4C7B-93FF-FF3DF721345E}" srcOrd="0" destOrd="0" presId="urn:microsoft.com/office/officeart/2018/2/layout/IconVerticalSolidList"/>
    <dgm:cxn modelId="{977E9283-B992-4239-AAC9-877E3780FE57}" type="presParOf" srcId="{15330C9E-82FC-4C7B-93FF-FF3DF721345E}" destId="{770DA405-E871-469B-8151-B56C2FFAC5BF}" srcOrd="0" destOrd="0" presId="urn:microsoft.com/office/officeart/2018/2/layout/IconVerticalSolidList"/>
    <dgm:cxn modelId="{B88FA15F-CC48-4B87-A79A-C98941C4762E}" type="presParOf" srcId="{15330C9E-82FC-4C7B-93FF-FF3DF721345E}" destId="{768E8756-DDF8-4FB5-A9EF-2D9597DB4E85}" srcOrd="1" destOrd="0" presId="urn:microsoft.com/office/officeart/2018/2/layout/IconVerticalSolidList"/>
    <dgm:cxn modelId="{200BA8AF-C254-4350-8C5C-AD19EDE18B20}" type="presParOf" srcId="{15330C9E-82FC-4C7B-93FF-FF3DF721345E}" destId="{FE6FC878-1BB2-4D0D-AAA1-FE144A8C3343}" srcOrd="2" destOrd="0" presId="urn:microsoft.com/office/officeart/2018/2/layout/IconVerticalSolidList"/>
    <dgm:cxn modelId="{C16E735B-9268-4FEF-B9DA-28B6FE5D6BE8}" type="presParOf" srcId="{15330C9E-82FC-4C7B-93FF-FF3DF721345E}" destId="{E94FB577-A6B5-4938-B893-BFA27A3530AB}" srcOrd="3" destOrd="0" presId="urn:microsoft.com/office/officeart/2018/2/layout/IconVerticalSolidList"/>
    <dgm:cxn modelId="{1C353983-93D1-4506-BA1E-0DE47551774B}" type="presParOf" srcId="{78B3D32B-1EE1-4B76-81DD-9AD15236A041}" destId="{F2DE3955-C0EC-4784-8D39-89250F407707}" srcOrd="1" destOrd="0" presId="urn:microsoft.com/office/officeart/2018/2/layout/IconVerticalSolidList"/>
    <dgm:cxn modelId="{28D28348-7DB3-457C-BD66-D243C111520C}" type="presParOf" srcId="{78B3D32B-1EE1-4B76-81DD-9AD15236A041}" destId="{75CF2575-2290-41AF-ACD0-0CC9062F36CB}" srcOrd="2" destOrd="0" presId="urn:microsoft.com/office/officeart/2018/2/layout/IconVerticalSolidList"/>
    <dgm:cxn modelId="{2388428B-C82D-48BD-8310-3EB326D91F26}" type="presParOf" srcId="{75CF2575-2290-41AF-ACD0-0CC9062F36CB}" destId="{9A82C935-65D8-406E-83F3-70A296AD1FB3}" srcOrd="0" destOrd="0" presId="urn:microsoft.com/office/officeart/2018/2/layout/IconVerticalSolidList"/>
    <dgm:cxn modelId="{9D185415-2795-4A05-85D0-99E6F380BC30}" type="presParOf" srcId="{75CF2575-2290-41AF-ACD0-0CC9062F36CB}" destId="{21CA6135-B1A1-467C-B036-B5F3237249E1}" srcOrd="1" destOrd="0" presId="urn:microsoft.com/office/officeart/2018/2/layout/IconVerticalSolidList"/>
    <dgm:cxn modelId="{C781EE46-6181-412A-AA88-DC346B801127}" type="presParOf" srcId="{75CF2575-2290-41AF-ACD0-0CC9062F36CB}" destId="{789C6156-4E19-49AC-BA6D-CE9A7299EF70}" srcOrd="2" destOrd="0" presId="urn:microsoft.com/office/officeart/2018/2/layout/IconVerticalSolidList"/>
    <dgm:cxn modelId="{5B11AE60-4342-45B9-B7B4-AEBD87AB2358}" type="presParOf" srcId="{75CF2575-2290-41AF-ACD0-0CC9062F36CB}" destId="{EEF81ABA-56BA-475C-9D2E-9313BEAA2E84}" srcOrd="3" destOrd="0" presId="urn:microsoft.com/office/officeart/2018/2/layout/IconVerticalSolidList"/>
    <dgm:cxn modelId="{093D98CB-B90C-4DD1-8B5A-CD62CF847069}" type="presParOf" srcId="{78B3D32B-1EE1-4B76-81DD-9AD15236A041}" destId="{20A3404D-553F-4638-B75B-A64F5A2F9753}" srcOrd="3" destOrd="0" presId="urn:microsoft.com/office/officeart/2018/2/layout/IconVerticalSolidList"/>
    <dgm:cxn modelId="{FBA34C2F-E949-46D0-9200-A83CD025B559}" type="presParOf" srcId="{78B3D32B-1EE1-4B76-81DD-9AD15236A041}" destId="{BA81B7D7-D4C9-4744-A39F-62A6F67D28A9}" srcOrd="4" destOrd="0" presId="urn:microsoft.com/office/officeart/2018/2/layout/IconVerticalSolidList"/>
    <dgm:cxn modelId="{C9CB6E15-97DC-4250-8542-B70BE61D409D}" type="presParOf" srcId="{BA81B7D7-D4C9-4744-A39F-62A6F67D28A9}" destId="{6E6774F0-34A0-4852-8CF3-E3B85DD8009D}" srcOrd="0" destOrd="0" presId="urn:microsoft.com/office/officeart/2018/2/layout/IconVerticalSolidList"/>
    <dgm:cxn modelId="{B47FEEBF-DFD5-4A2F-900F-AD1CA3DDD28E}" type="presParOf" srcId="{BA81B7D7-D4C9-4744-A39F-62A6F67D28A9}" destId="{23E8D980-4564-4CD9-BE8B-30DE81743839}" srcOrd="1" destOrd="0" presId="urn:microsoft.com/office/officeart/2018/2/layout/IconVerticalSolidList"/>
    <dgm:cxn modelId="{14FDB900-F982-4FA3-A82D-F4CE8FA159FB}" type="presParOf" srcId="{BA81B7D7-D4C9-4744-A39F-62A6F67D28A9}" destId="{FA2498DA-19E8-4FD7-B273-4A616B86C863}" srcOrd="2" destOrd="0" presId="urn:microsoft.com/office/officeart/2018/2/layout/IconVerticalSolidList"/>
    <dgm:cxn modelId="{DFBC8B18-4C37-45CA-8DA7-FA499F0AFACD}" type="presParOf" srcId="{BA81B7D7-D4C9-4744-A39F-62A6F67D28A9}" destId="{ED7C701C-DE84-43E5-A0D4-89E6996771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D06CBE-90F6-45D0-BBD2-3A949352C34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A3C2DA-AF77-4B78-B5F9-124879887354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Data processing</a:t>
          </a:r>
          <a:endParaRPr lang="en-US"/>
        </a:p>
      </dgm:t>
    </dgm:pt>
    <dgm:pt modelId="{8EC8C21A-C023-487C-B956-3E3AC15F691C}" type="parTrans" cxnId="{EAC77A88-D19C-4B8E-842B-4390BE36C7A9}">
      <dgm:prSet/>
      <dgm:spPr/>
      <dgm:t>
        <a:bodyPr/>
        <a:lstStyle/>
        <a:p>
          <a:endParaRPr lang="en-US"/>
        </a:p>
      </dgm:t>
    </dgm:pt>
    <dgm:pt modelId="{FAA22F7E-FB83-4EC2-8260-B75C6F764268}" type="sibTrans" cxnId="{EAC77A88-D19C-4B8E-842B-4390BE36C7A9}">
      <dgm:prSet/>
      <dgm:spPr/>
      <dgm:t>
        <a:bodyPr/>
        <a:lstStyle/>
        <a:p>
          <a:endParaRPr lang="en-US"/>
        </a:p>
      </dgm:t>
    </dgm:pt>
    <dgm:pt modelId="{64068961-B17A-497D-B2D4-8D550A7AACA7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On-device ML</a:t>
          </a:r>
          <a:endParaRPr lang="en-US"/>
        </a:p>
      </dgm:t>
    </dgm:pt>
    <dgm:pt modelId="{033AA15C-C52F-4ABB-8CF8-C858221C47CC}" type="parTrans" cxnId="{8641B363-A1D3-4956-A40D-68B27FF8FEDD}">
      <dgm:prSet/>
      <dgm:spPr/>
      <dgm:t>
        <a:bodyPr/>
        <a:lstStyle/>
        <a:p>
          <a:endParaRPr lang="en-US"/>
        </a:p>
      </dgm:t>
    </dgm:pt>
    <dgm:pt modelId="{5AC0425E-8BFC-497F-9689-A42E7217418E}" type="sibTrans" cxnId="{8641B363-A1D3-4956-A40D-68B27FF8FEDD}">
      <dgm:prSet/>
      <dgm:spPr/>
      <dgm:t>
        <a:bodyPr/>
        <a:lstStyle/>
        <a:p>
          <a:endParaRPr lang="en-US"/>
        </a:p>
      </dgm:t>
    </dgm:pt>
    <dgm:pt modelId="{5B69329E-B779-4F12-B1A2-49C2A4FDBED1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Distributed ML </a:t>
          </a:r>
          <a:endParaRPr lang="en-US"/>
        </a:p>
      </dgm:t>
    </dgm:pt>
    <dgm:pt modelId="{273F2080-0863-45A4-AADE-63FC5B14EA0E}" type="parTrans" cxnId="{C525470F-F08C-4560-9869-4671B988F72E}">
      <dgm:prSet/>
      <dgm:spPr/>
      <dgm:t>
        <a:bodyPr/>
        <a:lstStyle/>
        <a:p>
          <a:endParaRPr lang="en-US"/>
        </a:p>
      </dgm:t>
    </dgm:pt>
    <dgm:pt modelId="{F34CE9AB-4FA7-4B01-A940-2D0A2B905F67}" type="sibTrans" cxnId="{C525470F-F08C-4560-9869-4671B988F72E}">
      <dgm:prSet/>
      <dgm:spPr/>
      <dgm:t>
        <a:bodyPr/>
        <a:lstStyle/>
        <a:p>
          <a:endParaRPr lang="en-US"/>
        </a:p>
      </dgm:t>
    </dgm:pt>
    <dgm:pt modelId="{D2AA690D-8712-401D-99AE-7F81B5FB12AD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End-to-end system on Arduino only</a:t>
          </a:r>
          <a:endParaRPr lang="en-US"/>
        </a:p>
      </dgm:t>
    </dgm:pt>
    <dgm:pt modelId="{CE083DA0-A541-4500-9D2F-786135FC1B43}" type="parTrans" cxnId="{9A711777-03B0-4B1F-B0EF-19CEE9EF1AA8}">
      <dgm:prSet/>
      <dgm:spPr/>
      <dgm:t>
        <a:bodyPr/>
        <a:lstStyle/>
        <a:p>
          <a:endParaRPr lang="en-US"/>
        </a:p>
      </dgm:t>
    </dgm:pt>
    <dgm:pt modelId="{2D6AF597-6951-464C-A598-5EFDC4004DC1}" type="sibTrans" cxnId="{9A711777-03B0-4B1F-B0EF-19CEE9EF1AA8}">
      <dgm:prSet/>
      <dgm:spPr/>
      <dgm:t>
        <a:bodyPr/>
        <a:lstStyle/>
        <a:p>
          <a:endParaRPr lang="en-US"/>
        </a:p>
      </dgm:t>
    </dgm:pt>
    <dgm:pt modelId="{6DB73BCD-12FB-4790-BB66-332E36E7EBB9}" type="pres">
      <dgm:prSet presAssocID="{5BD06CBE-90F6-45D0-BBD2-3A949352C346}" presName="root" presStyleCnt="0">
        <dgm:presLayoutVars>
          <dgm:dir/>
          <dgm:resizeHandles val="exact"/>
        </dgm:presLayoutVars>
      </dgm:prSet>
      <dgm:spPr/>
    </dgm:pt>
    <dgm:pt modelId="{2AA6DA72-2E04-4BF6-9313-10A5489B84DB}" type="pres">
      <dgm:prSet presAssocID="{A9A3C2DA-AF77-4B78-B5F9-124879887354}" presName="compNode" presStyleCnt="0"/>
      <dgm:spPr/>
    </dgm:pt>
    <dgm:pt modelId="{0CD10776-E8B8-44D3-B32F-FF3E90DC134E}" type="pres">
      <dgm:prSet presAssocID="{A9A3C2DA-AF77-4B78-B5F9-124879887354}" presName="bgRect" presStyleLbl="bgShp" presStyleIdx="0" presStyleCnt="4"/>
      <dgm:spPr/>
    </dgm:pt>
    <dgm:pt modelId="{C4F5DC66-C05A-4D62-A975-94B72547F366}" type="pres">
      <dgm:prSet presAssocID="{A9A3C2DA-AF77-4B78-B5F9-1248798873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C4BFF8F-DB40-4934-AB73-47445EDF7A62}" type="pres">
      <dgm:prSet presAssocID="{A9A3C2DA-AF77-4B78-B5F9-124879887354}" presName="spaceRect" presStyleCnt="0"/>
      <dgm:spPr/>
    </dgm:pt>
    <dgm:pt modelId="{63A8584E-3940-4B7D-A7FA-DED2F6AB35CB}" type="pres">
      <dgm:prSet presAssocID="{A9A3C2DA-AF77-4B78-B5F9-124879887354}" presName="parTx" presStyleLbl="revTx" presStyleIdx="0" presStyleCnt="4">
        <dgm:presLayoutVars>
          <dgm:chMax val="0"/>
          <dgm:chPref val="0"/>
        </dgm:presLayoutVars>
      </dgm:prSet>
      <dgm:spPr/>
    </dgm:pt>
    <dgm:pt modelId="{4690B6E0-AFCE-4072-9087-C34C38827339}" type="pres">
      <dgm:prSet presAssocID="{FAA22F7E-FB83-4EC2-8260-B75C6F764268}" presName="sibTrans" presStyleCnt="0"/>
      <dgm:spPr/>
    </dgm:pt>
    <dgm:pt modelId="{5FB49D14-F9DA-474D-BC55-777B99996AB5}" type="pres">
      <dgm:prSet presAssocID="{64068961-B17A-497D-B2D4-8D550A7AACA7}" presName="compNode" presStyleCnt="0"/>
      <dgm:spPr/>
    </dgm:pt>
    <dgm:pt modelId="{B275A3DA-FD52-4971-A211-08A2216846A2}" type="pres">
      <dgm:prSet presAssocID="{64068961-B17A-497D-B2D4-8D550A7AACA7}" presName="bgRect" presStyleLbl="bgShp" presStyleIdx="1" presStyleCnt="4"/>
      <dgm:spPr/>
    </dgm:pt>
    <dgm:pt modelId="{D81064B6-EF1B-4901-BD44-0B3E528E6690}" type="pres">
      <dgm:prSet presAssocID="{64068961-B17A-497D-B2D4-8D550A7AACA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 with solid fill"/>
        </a:ext>
      </dgm:extLst>
    </dgm:pt>
    <dgm:pt modelId="{A3ACDDB3-630D-41B3-B272-C33A788D4F98}" type="pres">
      <dgm:prSet presAssocID="{64068961-B17A-497D-B2D4-8D550A7AACA7}" presName="spaceRect" presStyleCnt="0"/>
      <dgm:spPr/>
    </dgm:pt>
    <dgm:pt modelId="{5E22BE1B-9E14-4AFC-8C28-89BD27057C3D}" type="pres">
      <dgm:prSet presAssocID="{64068961-B17A-497D-B2D4-8D550A7AACA7}" presName="parTx" presStyleLbl="revTx" presStyleIdx="1" presStyleCnt="4">
        <dgm:presLayoutVars>
          <dgm:chMax val="0"/>
          <dgm:chPref val="0"/>
        </dgm:presLayoutVars>
      </dgm:prSet>
      <dgm:spPr/>
    </dgm:pt>
    <dgm:pt modelId="{6CC861E4-A4A8-465E-98C7-684796A77C78}" type="pres">
      <dgm:prSet presAssocID="{5AC0425E-8BFC-497F-9689-A42E7217418E}" presName="sibTrans" presStyleCnt="0"/>
      <dgm:spPr/>
    </dgm:pt>
    <dgm:pt modelId="{F9E00E08-D416-4FE8-A864-F9083944EF8F}" type="pres">
      <dgm:prSet presAssocID="{5B69329E-B779-4F12-B1A2-49C2A4FDBED1}" presName="compNode" presStyleCnt="0"/>
      <dgm:spPr/>
    </dgm:pt>
    <dgm:pt modelId="{74F706E4-EFE4-43E3-9239-330AFB9A6B7B}" type="pres">
      <dgm:prSet presAssocID="{5B69329E-B779-4F12-B1A2-49C2A4FDBED1}" presName="bgRect" presStyleLbl="bgShp" presStyleIdx="2" presStyleCnt="4"/>
      <dgm:spPr/>
    </dgm:pt>
    <dgm:pt modelId="{BD66E8AF-E239-4901-9E97-3562077B6AF7}" type="pres">
      <dgm:prSet presAssocID="{5B69329E-B779-4F12-B1A2-49C2A4FDBE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54F9336-DF03-4AFE-A495-2EA6A2E11057}" type="pres">
      <dgm:prSet presAssocID="{5B69329E-B779-4F12-B1A2-49C2A4FDBED1}" presName="spaceRect" presStyleCnt="0"/>
      <dgm:spPr/>
    </dgm:pt>
    <dgm:pt modelId="{C786CF21-36C8-4652-A2E1-C1453B905BE9}" type="pres">
      <dgm:prSet presAssocID="{5B69329E-B779-4F12-B1A2-49C2A4FDBED1}" presName="parTx" presStyleLbl="revTx" presStyleIdx="2" presStyleCnt="4">
        <dgm:presLayoutVars>
          <dgm:chMax val="0"/>
          <dgm:chPref val="0"/>
        </dgm:presLayoutVars>
      </dgm:prSet>
      <dgm:spPr/>
    </dgm:pt>
    <dgm:pt modelId="{829664E2-7BCA-44B8-B993-076445D0049A}" type="pres">
      <dgm:prSet presAssocID="{F34CE9AB-4FA7-4B01-A940-2D0A2B905F67}" presName="sibTrans" presStyleCnt="0"/>
      <dgm:spPr/>
    </dgm:pt>
    <dgm:pt modelId="{23316FA7-865B-4967-9D3C-6C87328DE18E}" type="pres">
      <dgm:prSet presAssocID="{D2AA690D-8712-401D-99AE-7F81B5FB12AD}" presName="compNode" presStyleCnt="0"/>
      <dgm:spPr/>
    </dgm:pt>
    <dgm:pt modelId="{1E20FC33-982F-44AA-8C0F-E0572A8AC34A}" type="pres">
      <dgm:prSet presAssocID="{D2AA690D-8712-401D-99AE-7F81B5FB12AD}" presName="bgRect" presStyleLbl="bgShp" presStyleIdx="3" presStyleCnt="4"/>
      <dgm:spPr/>
    </dgm:pt>
    <dgm:pt modelId="{669A4141-D893-42E2-B5FF-442672BA1A13}" type="pres">
      <dgm:prSet presAssocID="{D2AA690D-8712-401D-99AE-7F81B5FB12A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E300398-2A1C-4915-A7C5-D78B67A662FA}" type="pres">
      <dgm:prSet presAssocID="{D2AA690D-8712-401D-99AE-7F81B5FB12AD}" presName="spaceRect" presStyleCnt="0"/>
      <dgm:spPr/>
    </dgm:pt>
    <dgm:pt modelId="{3B18939D-A764-4E39-9B2F-4F96B580704F}" type="pres">
      <dgm:prSet presAssocID="{D2AA690D-8712-401D-99AE-7F81B5FB12A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A804401-CF16-4105-9723-B227EEB5EF80}" type="presOf" srcId="{5BD06CBE-90F6-45D0-BBD2-3A949352C346}" destId="{6DB73BCD-12FB-4790-BB66-332E36E7EBB9}" srcOrd="0" destOrd="0" presId="urn:microsoft.com/office/officeart/2018/2/layout/IconVerticalSolidList"/>
    <dgm:cxn modelId="{E2D15701-17F3-452B-94F2-EF6BA1DB0E38}" type="presOf" srcId="{64068961-B17A-497D-B2D4-8D550A7AACA7}" destId="{5E22BE1B-9E14-4AFC-8C28-89BD27057C3D}" srcOrd="0" destOrd="0" presId="urn:microsoft.com/office/officeart/2018/2/layout/IconVerticalSolidList"/>
    <dgm:cxn modelId="{C525470F-F08C-4560-9869-4671B988F72E}" srcId="{5BD06CBE-90F6-45D0-BBD2-3A949352C346}" destId="{5B69329E-B779-4F12-B1A2-49C2A4FDBED1}" srcOrd="2" destOrd="0" parTransId="{273F2080-0863-45A4-AADE-63FC5B14EA0E}" sibTransId="{F34CE9AB-4FA7-4B01-A940-2D0A2B905F67}"/>
    <dgm:cxn modelId="{F1C21138-9C9E-40FB-88A2-FDE38B277D56}" type="presOf" srcId="{D2AA690D-8712-401D-99AE-7F81B5FB12AD}" destId="{3B18939D-A764-4E39-9B2F-4F96B580704F}" srcOrd="0" destOrd="0" presId="urn:microsoft.com/office/officeart/2018/2/layout/IconVerticalSolidList"/>
    <dgm:cxn modelId="{8641B363-A1D3-4956-A40D-68B27FF8FEDD}" srcId="{5BD06CBE-90F6-45D0-BBD2-3A949352C346}" destId="{64068961-B17A-497D-B2D4-8D550A7AACA7}" srcOrd="1" destOrd="0" parTransId="{033AA15C-C52F-4ABB-8CF8-C858221C47CC}" sibTransId="{5AC0425E-8BFC-497F-9689-A42E7217418E}"/>
    <dgm:cxn modelId="{9A711777-03B0-4B1F-B0EF-19CEE9EF1AA8}" srcId="{5BD06CBE-90F6-45D0-BBD2-3A949352C346}" destId="{D2AA690D-8712-401D-99AE-7F81B5FB12AD}" srcOrd="3" destOrd="0" parTransId="{CE083DA0-A541-4500-9D2F-786135FC1B43}" sibTransId="{2D6AF597-6951-464C-A598-5EFDC4004DC1}"/>
    <dgm:cxn modelId="{EAC77A88-D19C-4B8E-842B-4390BE36C7A9}" srcId="{5BD06CBE-90F6-45D0-BBD2-3A949352C346}" destId="{A9A3C2DA-AF77-4B78-B5F9-124879887354}" srcOrd="0" destOrd="0" parTransId="{8EC8C21A-C023-487C-B956-3E3AC15F691C}" sibTransId="{FAA22F7E-FB83-4EC2-8260-B75C6F764268}"/>
    <dgm:cxn modelId="{30069A8A-BCC1-49F3-BE72-4623F41DF875}" type="presOf" srcId="{A9A3C2DA-AF77-4B78-B5F9-124879887354}" destId="{63A8584E-3940-4B7D-A7FA-DED2F6AB35CB}" srcOrd="0" destOrd="0" presId="urn:microsoft.com/office/officeart/2018/2/layout/IconVerticalSolidList"/>
    <dgm:cxn modelId="{FA76BAFE-60CC-4E03-A126-B6674D4A6162}" type="presOf" srcId="{5B69329E-B779-4F12-B1A2-49C2A4FDBED1}" destId="{C786CF21-36C8-4652-A2E1-C1453B905BE9}" srcOrd="0" destOrd="0" presId="urn:microsoft.com/office/officeart/2018/2/layout/IconVerticalSolidList"/>
    <dgm:cxn modelId="{DAF1E134-D476-4236-9150-2350EDB97702}" type="presParOf" srcId="{6DB73BCD-12FB-4790-BB66-332E36E7EBB9}" destId="{2AA6DA72-2E04-4BF6-9313-10A5489B84DB}" srcOrd="0" destOrd="0" presId="urn:microsoft.com/office/officeart/2018/2/layout/IconVerticalSolidList"/>
    <dgm:cxn modelId="{1157BCF3-28BA-413F-9D90-9E8732AADCDE}" type="presParOf" srcId="{2AA6DA72-2E04-4BF6-9313-10A5489B84DB}" destId="{0CD10776-E8B8-44D3-B32F-FF3E90DC134E}" srcOrd="0" destOrd="0" presId="urn:microsoft.com/office/officeart/2018/2/layout/IconVerticalSolidList"/>
    <dgm:cxn modelId="{151DED8B-D68B-4105-BC0F-F13C70842CA7}" type="presParOf" srcId="{2AA6DA72-2E04-4BF6-9313-10A5489B84DB}" destId="{C4F5DC66-C05A-4D62-A975-94B72547F366}" srcOrd="1" destOrd="0" presId="urn:microsoft.com/office/officeart/2018/2/layout/IconVerticalSolidList"/>
    <dgm:cxn modelId="{4A680875-39DF-48CB-BDD3-A57EA6DCB602}" type="presParOf" srcId="{2AA6DA72-2E04-4BF6-9313-10A5489B84DB}" destId="{3C4BFF8F-DB40-4934-AB73-47445EDF7A62}" srcOrd="2" destOrd="0" presId="urn:microsoft.com/office/officeart/2018/2/layout/IconVerticalSolidList"/>
    <dgm:cxn modelId="{EA0582EE-44CA-45CF-A1E6-B881CBFA4581}" type="presParOf" srcId="{2AA6DA72-2E04-4BF6-9313-10A5489B84DB}" destId="{63A8584E-3940-4B7D-A7FA-DED2F6AB35CB}" srcOrd="3" destOrd="0" presId="urn:microsoft.com/office/officeart/2018/2/layout/IconVerticalSolidList"/>
    <dgm:cxn modelId="{58D8E37D-EACA-4129-BC55-6DB21FBE05E7}" type="presParOf" srcId="{6DB73BCD-12FB-4790-BB66-332E36E7EBB9}" destId="{4690B6E0-AFCE-4072-9087-C34C38827339}" srcOrd="1" destOrd="0" presId="urn:microsoft.com/office/officeart/2018/2/layout/IconVerticalSolidList"/>
    <dgm:cxn modelId="{6F48A46A-C848-4CC0-8B8A-2F0FB9E45786}" type="presParOf" srcId="{6DB73BCD-12FB-4790-BB66-332E36E7EBB9}" destId="{5FB49D14-F9DA-474D-BC55-777B99996AB5}" srcOrd="2" destOrd="0" presId="urn:microsoft.com/office/officeart/2018/2/layout/IconVerticalSolidList"/>
    <dgm:cxn modelId="{F18286D9-9908-4F4C-82A4-D5A11E09C31F}" type="presParOf" srcId="{5FB49D14-F9DA-474D-BC55-777B99996AB5}" destId="{B275A3DA-FD52-4971-A211-08A2216846A2}" srcOrd="0" destOrd="0" presId="urn:microsoft.com/office/officeart/2018/2/layout/IconVerticalSolidList"/>
    <dgm:cxn modelId="{4D334612-6365-4926-9717-2A830E892432}" type="presParOf" srcId="{5FB49D14-F9DA-474D-BC55-777B99996AB5}" destId="{D81064B6-EF1B-4901-BD44-0B3E528E6690}" srcOrd="1" destOrd="0" presId="urn:microsoft.com/office/officeart/2018/2/layout/IconVerticalSolidList"/>
    <dgm:cxn modelId="{ACB6A63E-4941-4BB3-A7DF-0645963976CF}" type="presParOf" srcId="{5FB49D14-F9DA-474D-BC55-777B99996AB5}" destId="{A3ACDDB3-630D-41B3-B272-C33A788D4F98}" srcOrd="2" destOrd="0" presId="urn:microsoft.com/office/officeart/2018/2/layout/IconVerticalSolidList"/>
    <dgm:cxn modelId="{88E8F9A7-D82F-4C0F-AAAF-CC1874AB49F9}" type="presParOf" srcId="{5FB49D14-F9DA-474D-BC55-777B99996AB5}" destId="{5E22BE1B-9E14-4AFC-8C28-89BD27057C3D}" srcOrd="3" destOrd="0" presId="urn:microsoft.com/office/officeart/2018/2/layout/IconVerticalSolidList"/>
    <dgm:cxn modelId="{6A444730-D8E5-4287-95A2-21597170B162}" type="presParOf" srcId="{6DB73BCD-12FB-4790-BB66-332E36E7EBB9}" destId="{6CC861E4-A4A8-465E-98C7-684796A77C78}" srcOrd="3" destOrd="0" presId="urn:microsoft.com/office/officeart/2018/2/layout/IconVerticalSolidList"/>
    <dgm:cxn modelId="{013C9FD4-15BD-41A4-B338-81D389E28F31}" type="presParOf" srcId="{6DB73BCD-12FB-4790-BB66-332E36E7EBB9}" destId="{F9E00E08-D416-4FE8-A864-F9083944EF8F}" srcOrd="4" destOrd="0" presId="urn:microsoft.com/office/officeart/2018/2/layout/IconVerticalSolidList"/>
    <dgm:cxn modelId="{8AEA842B-4DC9-4220-87B6-EFB223492108}" type="presParOf" srcId="{F9E00E08-D416-4FE8-A864-F9083944EF8F}" destId="{74F706E4-EFE4-43E3-9239-330AFB9A6B7B}" srcOrd="0" destOrd="0" presId="urn:microsoft.com/office/officeart/2018/2/layout/IconVerticalSolidList"/>
    <dgm:cxn modelId="{EB9F6702-84B4-4020-B22C-0EAF7425741C}" type="presParOf" srcId="{F9E00E08-D416-4FE8-A864-F9083944EF8F}" destId="{BD66E8AF-E239-4901-9E97-3562077B6AF7}" srcOrd="1" destOrd="0" presId="urn:microsoft.com/office/officeart/2018/2/layout/IconVerticalSolidList"/>
    <dgm:cxn modelId="{BAD425B0-5410-4883-BB7F-6D9CDF34D655}" type="presParOf" srcId="{F9E00E08-D416-4FE8-A864-F9083944EF8F}" destId="{554F9336-DF03-4AFE-A495-2EA6A2E11057}" srcOrd="2" destOrd="0" presId="urn:microsoft.com/office/officeart/2018/2/layout/IconVerticalSolidList"/>
    <dgm:cxn modelId="{D1157B3E-31A3-487F-B8BE-64151B074799}" type="presParOf" srcId="{F9E00E08-D416-4FE8-A864-F9083944EF8F}" destId="{C786CF21-36C8-4652-A2E1-C1453B905BE9}" srcOrd="3" destOrd="0" presId="urn:microsoft.com/office/officeart/2018/2/layout/IconVerticalSolidList"/>
    <dgm:cxn modelId="{344135D8-6F89-43A5-91FF-C33ED000965A}" type="presParOf" srcId="{6DB73BCD-12FB-4790-BB66-332E36E7EBB9}" destId="{829664E2-7BCA-44B8-B993-076445D0049A}" srcOrd="5" destOrd="0" presId="urn:microsoft.com/office/officeart/2018/2/layout/IconVerticalSolidList"/>
    <dgm:cxn modelId="{467445D3-DAA4-48A6-9C92-863FA2DF5942}" type="presParOf" srcId="{6DB73BCD-12FB-4790-BB66-332E36E7EBB9}" destId="{23316FA7-865B-4967-9D3C-6C87328DE18E}" srcOrd="6" destOrd="0" presId="urn:microsoft.com/office/officeart/2018/2/layout/IconVerticalSolidList"/>
    <dgm:cxn modelId="{0A772C76-9222-489C-8155-B1CCA5C087E4}" type="presParOf" srcId="{23316FA7-865B-4967-9D3C-6C87328DE18E}" destId="{1E20FC33-982F-44AA-8C0F-E0572A8AC34A}" srcOrd="0" destOrd="0" presId="urn:microsoft.com/office/officeart/2018/2/layout/IconVerticalSolidList"/>
    <dgm:cxn modelId="{A55B1CD0-E85E-403A-9EFA-C51B73B39C92}" type="presParOf" srcId="{23316FA7-865B-4967-9D3C-6C87328DE18E}" destId="{669A4141-D893-42E2-B5FF-442672BA1A13}" srcOrd="1" destOrd="0" presId="urn:microsoft.com/office/officeart/2018/2/layout/IconVerticalSolidList"/>
    <dgm:cxn modelId="{107BFD75-14CB-47BD-95E8-D7887F23C5A7}" type="presParOf" srcId="{23316FA7-865B-4967-9D3C-6C87328DE18E}" destId="{DE300398-2A1C-4915-A7C5-D78B67A662FA}" srcOrd="2" destOrd="0" presId="urn:microsoft.com/office/officeart/2018/2/layout/IconVerticalSolidList"/>
    <dgm:cxn modelId="{0FF182A8-99DE-47EC-9F92-0FE4EA5FFF69}" type="presParOf" srcId="{23316FA7-865B-4967-9D3C-6C87328DE18E}" destId="{3B18939D-A764-4E39-9B2F-4F96B58070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DA405-E871-469B-8151-B56C2FFAC5BF}">
      <dsp:nvSpPr>
        <dsp:cNvPr id="0" name=""/>
        <dsp:cNvSpPr/>
      </dsp:nvSpPr>
      <dsp:spPr>
        <a:xfrm>
          <a:off x="0" y="512"/>
          <a:ext cx="8946541" cy="11984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E8756-DDF8-4FB5-A9EF-2D9597DB4E85}">
      <dsp:nvSpPr>
        <dsp:cNvPr id="0" name=""/>
        <dsp:cNvSpPr/>
      </dsp:nvSpPr>
      <dsp:spPr>
        <a:xfrm>
          <a:off x="362520" y="270155"/>
          <a:ext cx="659128" cy="659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FB577-A6B5-4938-B893-BFA27A3530AB}">
      <dsp:nvSpPr>
        <dsp:cNvPr id="0" name=""/>
        <dsp:cNvSpPr/>
      </dsp:nvSpPr>
      <dsp:spPr>
        <a:xfrm>
          <a:off x="1384170" y="51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500" b="0" i="0" kern="1200"/>
            <a:t>Dataset creation</a:t>
          </a:r>
          <a:endParaRPr lang="en-US" sz="2500" kern="1200"/>
        </a:p>
      </dsp:txBody>
      <dsp:txXfrm>
        <a:off x="1384170" y="512"/>
        <a:ext cx="7562370" cy="1198416"/>
      </dsp:txXfrm>
    </dsp:sp>
    <dsp:sp modelId="{9A82C935-65D8-406E-83F3-70A296AD1FB3}">
      <dsp:nvSpPr>
        <dsp:cNvPr id="0" name=""/>
        <dsp:cNvSpPr/>
      </dsp:nvSpPr>
      <dsp:spPr>
        <a:xfrm>
          <a:off x="0" y="1498532"/>
          <a:ext cx="8946541" cy="11984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A6135-B1A1-467C-B036-B5F3237249E1}">
      <dsp:nvSpPr>
        <dsp:cNvPr id="0" name=""/>
        <dsp:cNvSpPr/>
      </dsp:nvSpPr>
      <dsp:spPr>
        <a:xfrm>
          <a:off x="362520" y="1768176"/>
          <a:ext cx="659128" cy="659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81ABA-56BA-475C-9D2E-9313BEAA2E84}">
      <dsp:nvSpPr>
        <dsp:cNvPr id="0" name=""/>
        <dsp:cNvSpPr/>
      </dsp:nvSpPr>
      <dsp:spPr>
        <a:xfrm>
          <a:off x="1384170" y="149853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500" b="0" i="0" kern="1200"/>
            <a:t>Building and implementing the models</a:t>
          </a:r>
          <a:endParaRPr lang="en-US" sz="2500" kern="1200"/>
        </a:p>
      </dsp:txBody>
      <dsp:txXfrm>
        <a:off x="1384170" y="1498532"/>
        <a:ext cx="7562370" cy="1198416"/>
      </dsp:txXfrm>
    </dsp:sp>
    <dsp:sp modelId="{6E6774F0-34A0-4852-8CF3-E3B85DD8009D}">
      <dsp:nvSpPr>
        <dsp:cNvPr id="0" name=""/>
        <dsp:cNvSpPr/>
      </dsp:nvSpPr>
      <dsp:spPr>
        <a:xfrm>
          <a:off x="0" y="2996552"/>
          <a:ext cx="8946541" cy="11984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8D980-4564-4CD9-BE8B-30DE81743839}">
      <dsp:nvSpPr>
        <dsp:cNvPr id="0" name=""/>
        <dsp:cNvSpPr/>
      </dsp:nvSpPr>
      <dsp:spPr>
        <a:xfrm>
          <a:off x="362520" y="3266196"/>
          <a:ext cx="659128" cy="6591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C701C-DE84-43E5-A0D4-89E69967718E}">
      <dsp:nvSpPr>
        <dsp:cNvPr id="0" name=""/>
        <dsp:cNvSpPr/>
      </dsp:nvSpPr>
      <dsp:spPr>
        <a:xfrm>
          <a:off x="1384170" y="299655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500" b="0" i="0" kern="1200"/>
            <a:t>Results and evalutation </a:t>
          </a:r>
          <a:endParaRPr lang="en-US" sz="2500" kern="1200"/>
        </a:p>
      </dsp:txBody>
      <dsp:txXfrm>
        <a:off x="1384170" y="2996552"/>
        <a:ext cx="7562370" cy="11984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10776-E8B8-44D3-B32F-FF3E90DC134E}">
      <dsp:nvSpPr>
        <dsp:cNvPr id="0" name=""/>
        <dsp:cNvSpPr/>
      </dsp:nvSpPr>
      <dsp:spPr>
        <a:xfrm>
          <a:off x="0" y="1741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5DC66-C05A-4D62-A975-94B72547F366}">
      <dsp:nvSpPr>
        <dsp:cNvPr id="0" name=""/>
        <dsp:cNvSpPr/>
      </dsp:nvSpPr>
      <dsp:spPr>
        <a:xfrm>
          <a:off x="266964" y="200309"/>
          <a:ext cx="485389" cy="4853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8584E-3940-4B7D-A7FA-DED2F6AB35CB}">
      <dsp:nvSpPr>
        <dsp:cNvPr id="0" name=""/>
        <dsp:cNvSpPr/>
      </dsp:nvSpPr>
      <dsp:spPr>
        <a:xfrm>
          <a:off x="1019317" y="1741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200" b="0" i="0" kern="1200"/>
            <a:t>Data processing</a:t>
          </a:r>
          <a:endParaRPr lang="en-US" sz="2200" kern="1200"/>
        </a:p>
      </dsp:txBody>
      <dsp:txXfrm>
        <a:off x="1019317" y="1741"/>
        <a:ext cx="7927223" cy="882525"/>
      </dsp:txXfrm>
    </dsp:sp>
    <dsp:sp modelId="{B275A3DA-FD52-4971-A211-08A2216846A2}">
      <dsp:nvSpPr>
        <dsp:cNvPr id="0" name=""/>
        <dsp:cNvSpPr/>
      </dsp:nvSpPr>
      <dsp:spPr>
        <a:xfrm>
          <a:off x="0" y="1104898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064B6-EF1B-4901-BD44-0B3E528E6690}">
      <dsp:nvSpPr>
        <dsp:cNvPr id="0" name=""/>
        <dsp:cNvSpPr/>
      </dsp:nvSpPr>
      <dsp:spPr>
        <a:xfrm>
          <a:off x="266964" y="1303467"/>
          <a:ext cx="485389" cy="4853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2BE1B-9E14-4AFC-8C28-89BD27057C3D}">
      <dsp:nvSpPr>
        <dsp:cNvPr id="0" name=""/>
        <dsp:cNvSpPr/>
      </dsp:nvSpPr>
      <dsp:spPr>
        <a:xfrm>
          <a:off x="1019317" y="1104898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200" b="0" i="0" kern="1200"/>
            <a:t>On-device ML</a:t>
          </a:r>
          <a:endParaRPr lang="en-US" sz="2200" kern="1200"/>
        </a:p>
      </dsp:txBody>
      <dsp:txXfrm>
        <a:off x="1019317" y="1104898"/>
        <a:ext cx="7927223" cy="882525"/>
      </dsp:txXfrm>
    </dsp:sp>
    <dsp:sp modelId="{74F706E4-EFE4-43E3-9239-330AFB9A6B7B}">
      <dsp:nvSpPr>
        <dsp:cNvPr id="0" name=""/>
        <dsp:cNvSpPr/>
      </dsp:nvSpPr>
      <dsp:spPr>
        <a:xfrm>
          <a:off x="0" y="2208056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6E8AF-E239-4901-9E97-3562077B6AF7}">
      <dsp:nvSpPr>
        <dsp:cNvPr id="0" name=""/>
        <dsp:cNvSpPr/>
      </dsp:nvSpPr>
      <dsp:spPr>
        <a:xfrm>
          <a:off x="266964" y="2406624"/>
          <a:ext cx="485389" cy="485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6CF21-36C8-4652-A2E1-C1453B905BE9}">
      <dsp:nvSpPr>
        <dsp:cNvPr id="0" name=""/>
        <dsp:cNvSpPr/>
      </dsp:nvSpPr>
      <dsp:spPr>
        <a:xfrm>
          <a:off x="1019317" y="2208056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200" b="0" i="0" kern="1200"/>
            <a:t>Distributed ML </a:t>
          </a:r>
          <a:endParaRPr lang="en-US" sz="2200" kern="1200"/>
        </a:p>
      </dsp:txBody>
      <dsp:txXfrm>
        <a:off x="1019317" y="2208056"/>
        <a:ext cx="7927223" cy="882525"/>
      </dsp:txXfrm>
    </dsp:sp>
    <dsp:sp modelId="{1E20FC33-982F-44AA-8C0F-E0572A8AC34A}">
      <dsp:nvSpPr>
        <dsp:cNvPr id="0" name=""/>
        <dsp:cNvSpPr/>
      </dsp:nvSpPr>
      <dsp:spPr>
        <a:xfrm>
          <a:off x="0" y="3311213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A4141-D893-42E2-B5FF-442672BA1A13}">
      <dsp:nvSpPr>
        <dsp:cNvPr id="0" name=""/>
        <dsp:cNvSpPr/>
      </dsp:nvSpPr>
      <dsp:spPr>
        <a:xfrm>
          <a:off x="266964" y="3509782"/>
          <a:ext cx="485389" cy="4853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8939D-A764-4E39-9B2F-4F96B580704F}">
      <dsp:nvSpPr>
        <dsp:cNvPr id="0" name=""/>
        <dsp:cNvSpPr/>
      </dsp:nvSpPr>
      <dsp:spPr>
        <a:xfrm>
          <a:off x="1019317" y="3311213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200" b="0" i="0" kern="1200"/>
            <a:t>End-to-end system on Arduino only</a:t>
          </a:r>
          <a:endParaRPr lang="en-US" sz="2200" kern="1200"/>
        </a:p>
      </dsp:txBody>
      <dsp:txXfrm>
        <a:off x="1019317" y="3311213"/>
        <a:ext cx="7927223" cy="882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76138-4E11-4643-92A7-60357B8CED7F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1BAE2-E909-D542-BF31-0D870E5FF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0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0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18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3740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4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9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77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6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2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2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9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8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1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0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8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6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9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4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nk road sign">
            <a:extLst>
              <a:ext uri="{FF2B5EF4-FFF2-40B4-BE49-F238E27FC236}">
                <a16:creationId xmlns:a16="http://schemas.microsoft.com/office/drawing/2014/main" id="{0F24FBAF-CE3F-BB8F-177F-3FFA26EBA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9862C-9373-A0E0-5667-791941117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SE">
                <a:solidFill>
                  <a:schemeClr val="tx1"/>
                </a:solidFill>
              </a:rPr>
              <a:t>Road sign detection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3E428-6854-0D9D-ED69-F7D8B963C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 fontScale="70000" lnSpcReduction="20000"/>
          </a:bodyPr>
          <a:lstStyle/>
          <a:p>
            <a:r>
              <a:rPr lang="en-SE" cap="none">
                <a:solidFill>
                  <a:schemeClr val="tx1"/>
                </a:solidFill>
              </a:rPr>
              <a:t>Fabian Rosén &amp; Joel Bengs</a:t>
            </a:r>
          </a:p>
          <a:p>
            <a:r>
              <a:rPr lang="en-SE" cap="none">
                <a:solidFill>
                  <a:schemeClr val="tx1"/>
                </a:solidFill>
              </a:rPr>
              <a:t>ML for IoT, EITP40</a:t>
            </a:r>
            <a:r>
              <a:rPr lang="en-CA" cap="none" dirty="0">
                <a:solidFill>
                  <a:schemeClr val="tx1"/>
                </a:solidFill>
              </a:rPr>
              <a:t> – Faculty of Engineering, Lund University</a:t>
            </a:r>
          </a:p>
          <a:p>
            <a:r>
              <a:rPr lang="en-CA" cap="none" dirty="0">
                <a:solidFill>
                  <a:schemeClr val="tx1"/>
                </a:solidFill>
              </a:rPr>
              <a:t>18 Dec 2023</a:t>
            </a:r>
            <a:endParaRPr lang="en-SE" cap="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1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Split of B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3" name="Picture 12" descr="A diagram of data processing&#10;&#10;Description automatically generated">
            <a:extLst>
              <a:ext uri="{FF2B5EF4-FFF2-40B4-BE49-F238E27FC236}">
                <a16:creationId xmlns:a16="http://schemas.microsoft.com/office/drawing/2014/main" id="{BF7701D2-F386-F5EF-4406-A02888692F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98" t="39760" r="21505" b="20027"/>
          <a:stretch/>
        </p:blipFill>
        <p:spPr>
          <a:xfrm>
            <a:off x="518983" y="362952"/>
            <a:ext cx="5989998" cy="3666632"/>
          </a:xfrm>
          <a:prstGeom prst="rect">
            <a:avLst/>
          </a:prstGeom>
        </p:spPr>
      </p:pic>
      <p:pic>
        <p:nvPicPr>
          <p:cNvPr id="5" name="Picture 4" descr="A group of colorful bars&#10;&#10;Description automatically generated with medium confidence">
            <a:extLst>
              <a:ext uri="{FF2B5EF4-FFF2-40B4-BE49-F238E27FC236}">
                <a16:creationId xmlns:a16="http://schemas.microsoft.com/office/drawing/2014/main" id="{CB057C12-5B98-7AC3-D586-F4C81DB9AB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25411"/>
          <a:stretch/>
        </p:blipFill>
        <p:spPr>
          <a:xfrm>
            <a:off x="249313" y="4130318"/>
            <a:ext cx="5797296" cy="259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EC7954-9532-6A22-FDB2-80B6F0436B51}"/>
              </a:ext>
            </a:extLst>
          </p:cNvPr>
          <p:cNvSpPr/>
          <p:nvPr/>
        </p:nvSpPr>
        <p:spPr>
          <a:xfrm>
            <a:off x="4581260" y="157316"/>
            <a:ext cx="2605549" cy="2104103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00006E-B4A4-CAF3-D775-DCBBDD955AB2}"/>
              </a:ext>
            </a:extLst>
          </p:cNvPr>
          <p:cNvSpPr/>
          <p:nvPr/>
        </p:nvSpPr>
        <p:spPr>
          <a:xfrm>
            <a:off x="2918784" y="268220"/>
            <a:ext cx="3914047" cy="193785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19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Split of B0 into B1 + B2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23" name="Picture 22" descr="A diagram of data processing&#10;&#10;Description automatically generated">
            <a:extLst>
              <a:ext uri="{FF2B5EF4-FFF2-40B4-BE49-F238E27FC236}">
                <a16:creationId xmlns:a16="http://schemas.microsoft.com/office/drawing/2014/main" id="{83AC536B-435F-9FAF-14EF-F2A22087E5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98" t="39760" r="21505" b="20027"/>
          <a:stretch/>
        </p:blipFill>
        <p:spPr>
          <a:xfrm>
            <a:off x="518983" y="362952"/>
            <a:ext cx="5989998" cy="3666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EC7954-9532-6A22-FDB2-80B6F0436B51}"/>
              </a:ext>
            </a:extLst>
          </p:cNvPr>
          <p:cNvSpPr/>
          <p:nvPr/>
        </p:nvSpPr>
        <p:spPr>
          <a:xfrm>
            <a:off x="2969341" y="2310282"/>
            <a:ext cx="3647653" cy="2104103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38D8AD-0BD9-9EF0-EB26-63038D34AF08}"/>
              </a:ext>
            </a:extLst>
          </p:cNvPr>
          <p:cNvSpPr/>
          <p:nvPr/>
        </p:nvSpPr>
        <p:spPr>
          <a:xfrm>
            <a:off x="656550" y="196646"/>
            <a:ext cx="2312791" cy="3941506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diagram of a road sign&#10;&#10;Description automatically generated">
            <a:extLst>
              <a:ext uri="{FF2B5EF4-FFF2-40B4-BE49-F238E27FC236}">
                <a16:creationId xmlns:a16="http://schemas.microsoft.com/office/drawing/2014/main" id="{4BEE8642-322E-86E6-00BF-8B7B38BC8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3" y="2144937"/>
            <a:ext cx="5654296" cy="2789399"/>
          </a:xfrm>
          <a:prstGeom prst="rect">
            <a:avLst/>
          </a:prstGeom>
        </p:spPr>
      </p:pic>
      <p:pic>
        <p:nvPicPr>
          <p:cNvPr id="21" name="Picture 20" descr="A group of blue and purple bars&#10;&#10;Description automatically generated">
            <a:extLst>
              <a:ext uri="{FF2B5EF4-FFF2-40B4-BE49-F238E27FC236}">
                <a16:creationId xmlns:a16="http://schemas.microsoft.com/office/drawing/2014/main" id="{DA689F65-7E18-1B31-ECA7-A7E1050EF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5401" y="4662900"/>
            <a:ext cx="4042867" cy="20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1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5" name="Picture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F1B30451-B593-D007-D511-A93130FA2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93" y="1018904"/>
            <a:ext cx="6421659" cy="4819026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C954FB-B17D-3330-8960-A223DDC24124}"/>
              </a:ext>
            </a:extLst>
          </p:cNvPr>
          <p:cNvSpPr/>
          <p:nvPr/>
        </p:nvSpPr>
        <p:spPr>
          <a:xfrm>
            <a:off x="761206" y="4808587"/>
            <a:ext cx="5971473" cy="67187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BD1F4D-BAE3-C099-8F0B-9739EAEE8B2F}"/>
              </a:ext>
            </a:extLst>
          </p:cNvPr>
          <p:cNvSpPr/>
          <p:nvPr/>
        </p:nvSpPr>
        <p:spPr>
          <a:xfrm>
            <a:off x="2375594" y="2892347"/>
            <a:ext cx="4440387" cy="205422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6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Arduino Images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562" t="71457" r="49496" b="-11928"/>
          <a:stretch/>
        </p:blipFill>
        <p:spPr>
          <a:xfrm>
            <a:off x="634871" y="362952"/>
            <a:ext cx="5943929" cy="3688481"/>
          </a:xfrm>
        </p:spPr>
      </p:pic>
      <p:pic>
        <p:nvPicPr>
          <p:cNvPr id="3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5FC68AC3-182C-B52A-C0E7-9ECE7D369A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029" t="80972" r="3555" b="5374"/>
          <a:stretch/>
        </p:blipFill>
        <p:spPr>
          <a:xfrm>
            <a:off x="1377108" y="2270119"/>
            <a:ext cx="5758504" cy="12444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7BE780-E666-BB09-8C0F-E0ABA5535604}"/>
              </a:ext>
            </a:extLst>
          </p:cNvPr>
          <p:cNvSpPr/>
          <p:nvPr/>
        </p:nvSpPr>
        <p:spPr>
          <a:xfrm>
            <a:off x="5728771" y="242371"/>
            <a:ext cx="1112704" cy="661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oup of colorful bars&#10;&#10;Description automatically generated with medium confidence">
            <a:extLst>
              <a:ext uri="{FF2B5EF4-FFF2-40B4-BE49-F238E27FC236}">
                <a16:creationId xmlns:a16="http://schemas.microsoft.com/office/drawing/2014/main" id="{C66AD1AB-6B47-7D9E-FAC3-649EF6C7B1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344" r="6691"/>
          <a:stretch/>
        </p:blipFill>
        <p:spPr>
          <a:xfrm>
            <a:off x="2373011" y="3468442"/>
            <a:ext cx="2717659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59711-CC61-8DA2-1FBB-47FF827B4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995" y="4050346"/>
            <a:ext cx="6809964" cy="14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63635"/>
          <a:stretch/>
        </p:blipFill>
        <p:spPr>
          <a:xfrm>
            <a:off x="523268" y="1018903"/>
            <a:ext cx="2335832" cy="4820193"/>
          </a:xfrm>
        </p:spPr>
      </p:pic>
      <p:pic>
        <p:nvPicPr>
          <p:cNvPr id="3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44A78733-650F-7116-7C31-AF26D834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38" y="1018903"/>
            <a:ext cx="6423214" cy="48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7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overview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63635" b="60282"/>
          <a:stretch/>
        </p:blipFill>
        <p:spPr>
          <a:xfrm>
            <a:off x="523268" y="1018903"/>
            <a:ext cx="2335832" cy="1914461"/>
          </a:xfrm>
        </p:spPr>
      </p:pic>
      <p:pic>
        <p:nvPicPr>
          <p:cNvPr id="6" name="Picture 5" descr="A diagram of a diagram of a pool&#10;&#10;Description automatically generated with medium confidence">
            <a:extLst>
              <a:ext uri="{FF2B5EF4-FFF2-40B4-BE49-F238E27FC236}">
                <a16:creationId xmlns:a16="http://schemas.microsoft.com/office/drawing/2014/main" id="{64344293-9BCD-0AEB-7EAF-AA7B213DD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232" y="1325880"/>
            <a:ext cx="4972449" cy="2111931"/>
          </a:xfrm>
          <a:prstGeom prst="rect">
            <a:avLst/>
          </a:prstGeom>
        </p:spPr>
      </p:pic>
      <p:pic>
        <p:nvPicPr>
          <p:cNvPr id="13" name="Picture 12" descr="A diagram of a workflow&#10;&#10;Description automatically generated">
            <a:extLst>
              <a:ext uri="{FF2B5EF4-FFF2-40B4-BE49-F238E27FC236}">
                <a16:creationId xmlns:a16="http://schemas.microsoft.com/office/drawing/2014/main" id="{B45F7A88-CC75-8EBA-A5DB-9898A77516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260" t="38103"/>
          <a:stretch/>
        </p:blipFill>
        <p:spPr>
          <a:xfrm>
            <a:off x="3716473" y="3934530"/>
            <a:ext cx="1767424" cy="2111931"/>
          </a:xfrm>
          <a:prstGeom prst="rect">
            <a:avLst/>
          </a:prstGeom>
        </p:spPr>
      </p:pic>
      <p:pic>
        <p:nvPicPr>
          <p:cNvPr id="17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B2A452F3-4B7B-0C90-E664-2DE9C6617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35" t="39662"/>
          <a:stretch/>
        </p:blipFill>
        <p:spPr>
          <a:xfrm>
            <a:off x="523268" y="3952267"/>
            <a:ext cx="2335832" cy="29084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2EA772-DEDA-4B7A-E210-19FF0C3728AC}"/>
              </a:ext>
            </a:extLst>
          </p:cNvPr>
          <p:cNvSpPr/>
          <p:nvPr/>
        </p:nvSpPr>
        <p:spPr>
          <a:xfrm>
            <a:off x="2485163" y="1411490"/>
            <a:ext cx="4809746" cy="202632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Model A - 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6" name="Picture 5" descr="A diagram of a diagram of a pool&#10;&#10;Description automatically generated with medium confidence">
            <a:extLst>
              <a:ext uri="{FF2B5EF4-FFF2-40B4-BE49-F238E27FC236}">
                <a16:creationId xmlns:a16="http://schemas.microsoft.com/office/drawing/2014/main" id="{64344293-9BCD-0AEB-7EAF-AA7B213DDF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86"/>
          <a:stretch/>
        </p:blipFill>
        <p:spPr>
          <a:xfrm>
            <a:off x="577321" y="2657390"/>
            <a:ext cx="6801974" cy="30794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90D37F-B9E7-38D9-34EA-CB46501856D5}"/>
              </a:ext>
            </a:extLst>
          </p:cNvPr>
          <p:cNvSpPr txBox="1"/>
          <p:nvPr/>
        </p:nvSpPr>
        <p:spPr>
          <a:xfrm>
            <a:off x="850392" y="570703"/>
            <a:ext cx="42245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A – The CNN</a:t>
            </a:r>
          </a:p>
          <a:p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Adapted from existing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Dimension reduction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Trained with SGD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0.001 learning rate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32 batch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5CF67-8390-C89B-F1A4-04881ED692B2}"/>
              </a:ext>
            </a:extLst>
          </p:cNvPr>
          <p:cNvSpPr txBox="1"/>
          <p:nvPr/>
        </p:nvSpPr>
        <p:spPr>
          <a:xfrm>
            <a:off x="256032" y="6477000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85000"/>
                  </a:schemeClr>
                </a:solidFill>
              </a:rPr>
              <a:t>Batch Normalization omitted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2F6779-34FF-038A-5E80-6347B309A91F}"/>
              </a:ext>
            </a:extLst>
          </p:cNvPr>
          <p:cNvSpPr/>
          <p:nvPr/>
        </p:nvSpPr>
        <p:spPr>
          <a:xfrm rot="20514244">
            <a:off x="5900483" y="3568091"/>
            <a:ext cx="1485252" cy="1232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49CF44B-DE0A-B2C9-06FE-4CCEB72607CC}"/>
              </a:ext>
            </a:extLst>
          </p:cNvPr>
          <p:cNvSpPr/>
          <p:nvPr/>
        </p:nvSpPr>
        <p:spPr>
          <a:xfrm rot="19114194">
            <a:off x="5468269" y="3811497"/>
            <a:ext cx="554922" cy="87868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15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overview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D5A7C0C2-6F4F-318A-96C7-C6BE2BF629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35" t="39662"/>
          <a:stretch/>
        </p:blipFill>
        <p:spPr>
          <a:xfrm>
            <a:off x="523268" y="3952267"/>
            <a:ext cx="2335832" cy="290843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63635" b="60282"/>
          <a:stretch/>
        </p:blipFill>
        <p:spPr>
          <a:xfrm>
            <a:off x="523268" y="1018903"/>
            <a:ext cx="2335832" cy="1914461"/>
          </a:xfrm>
        </p:spPr>
      </p:pic>
      <p:pic>
        <p:nvPicPr>
          <p:cNvPr id="6" name="Picture 5" descr="A diagram of a diagram of a pool&#10;&#10;Description automatically generated with medium confidence">
            <a:extLst>
              <a:ext uri="{FF2B5EF4-FFF2-40B4-BE49-F238E27FC236}">
                <a16:creationId xmlns:a16="http://schemas.microsoft.com/office/drawing/2014/main" id="{64344293-9BCD-0AEB-7EAF-AA7B213DD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232" y="1325880"/>
            <a:ext cx="4972449" cy="2111931"/>
          </a:xfrm>
          <a:prstGeom prst="rect">
            <a:avLst/>
          </a:prstGeom>
        </p:spPr>
      </p:pic>
      <p:pic>
        <p:nvPicPr>
          <p:cNvPr id="28" name="Picture 27" descr="A diagram of a workflow&#10;&#10;Description automatically generated">
            <a:extLst>
              <a:ext uri="{FF2B5EF4-FFF2-40B4-BE49-F238E27FC236}">
                <a16:creationId xmlns:a16="http://schemas.microsoft.com/office/drawing/2014/main" id="{AE0694AA-BE83-DC40-38AE-8B9ECD9B34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260" t="38103"/>
          <a:stretch/>
        </p:blipFill>
        <p:spPr>
          <a:xfrm flipH="1">
            <a:off x="3716473" y="3929707"/>
            <a:ext cx="1767600" cy="2279126"/>
          </a:xfrm>
          <a:prstGeom prst="rect">
            <a:avLst/>
          </a:prstGeom>
        </p:spPr>
      </p:pic>
      <p:pic>
        <p:nvPicPr>
          <p:cNvPr id="13" name="Picture 12" descr="A diagram of a workflow&#10;&#10;Description automatically generated">
            <a:extLst>
              <a:ext uri="{FF2B5EF4-FFF2-40B4-BE49-F238E27FC236}">
                <a16:creationId xmlns:a16="http://schemas.microsoft.com/office/drawing/2014/main" id="{B45F7A88-CC75-8EBA-A5DB-9898A77516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260" t="38103"/>
          <a:stretch/>
        </p:blipFill>
        <p:spPr>
          <a:xfrm>
            <a:off x="3716473" y="3934530"/>
            <a:ext cx="1767600" cy="211214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2AB3C4-6465-13C4-B238-F0E7B86B3A53}"/>
              </a:ext>
            </a:extLst>
          </p:cNvPr>
          <p:cNvSpPr/>
          <p:nvPr/>
        </p:nvSpPr>
        <p:spPr>
          <a:xfrm rot="19165739">
            <a:off x="6276611" y="1779809"/>
            <a:ext cx="976347" cy="1008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2EA772-DEDA-4B7A-E210-19FF0C3728AC}"/>
              </a:ext>
            </a:extLst>
          </p:cNvPr>
          <p:cNvSpPr/>
          <p:nvPr/>
        </p:nvSpPr>
        <p:spPr>
          <a:xfrm>
            <a:off x="2485163" y="1411490"/>
            <a:ext cx="4809746" cy="202632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EF7B37-23F7-8924-1C0E-4CCB2B231CD5}"/>
              </a:ext>
            </a:extLst>
          </p:cNvPr>
          <p:cNvSpPr/>
          <p:nvPr/>
        </p:nvSpPr>
        <p:spPr>
          <a:xfrm>
            <a:off x="2859099" y="3929707"/>
            <a:ext cx="4435809" cy="202632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2FFDE5FD-117B-190C-FF69-91FC6C616A50}"/>
              </a:ext>
            </a:extLst>
          </p:cNvPr>
          <p:cNvSpPr/>
          <p:nvPr/>
        </p:nvSpPr>
        <p:spPr>
          <a:xfrm>
            <a:off x="978761" y="2049843"/>
            <a:ext cx="1173356" cy="1776442"/>
          </a:xfrm>
          <a:prstGeom prst="bentArrow">
            <a:avLst/>
          </a:prstGeom>
          <a:solidFill>
            <a:schemeClr val="bg1">
              <a:alpha val="7294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97FB0690-5751-107C-215F-42FA3DBE68CE}"/>
              </a:ext>
            </a:extLst>
          </p:cNvPr>
          <p:cNvSpPr/>
          <p:nvPr/>
        </p:nvSpPr>
        <p:spPr>
          <a:xfrm rot="10800000">
            <a:off x="5540315" y="2892346"/>
            <a:ext cx="1173356" cy="255416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2912"/>
            </a:avLst>
          </a:prstGeom>
          <a:solidFill>
            <a:schemeClr val="bg1">
              <a:alpha val="7294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C28A78B-CF48-B50C-9968-962F4FC8A8A6}"/>
              </a:ext>
            </a:extLst>
          </p:cNvPr>
          <p:cNvSpPr/>
          <p:nvPr/>
        </p:nvSpPr>
        <p:spPr>
          <a:xfrm rot="19114194">
            <a:off x="5874743" y="2067645"/>
            <a:ext cx="362899" cy="71401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30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24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Model B - The Training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90D37F-B9E7-38D9-34EA-CB46501856D5}"/>
              </a:ext>
            </a:extLst>
          </p:cNvPr>
          <p:cNvSpPr txBox="1"/>
          <p:nvPr/>
        </p:nvSpPr>
        <p:spPr>
          <a:xfrm>
            <a:off x="709383" y="570703"/>
            <a:ext cx="4224528" cy="16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 Device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64 feature 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Trained with GD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30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0.01 learning 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5CF67-8390-C89B-F1A4-04881ED692B2}"/>
              </a:ext>
            </a:extLst>
          </p:cNvPr>
          <p:cNvSpPr txBox="1"/>
          <p:nvPr/>
        </p:nvSpPr>
        <p:spPr>
          <a:xfrm>
            <a:off x="256032" y="6477000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85000"/>
                  </a:schemeClr>
                </a:solidFill>
              </a:rPr>
              <a:t>Batch Normalization omitted</a:t>
            </a:r>
          </a:p>
        </p:txBody>
      </p:sp>
      <p:pic>
        <p:nvPicPr>
          <p:cNvPr id="27" name="Picture 26" descr="A diagram of a workflow&#10;&#10;Description automatically generated">
            <a:extLst>
              <a:ext uri="{FF2B5EF4-FFF2-40B4-BE49-F238E27FC236}">
                <a16:creationId xmlns:a16="http://schemas.microsoft.com/office/drawing/2014/main" id="{2614893B-AA47-F149-DBBD-1A378F9BB4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260" t="38103"/>
          <a:stretch/>
        </p:blipFill>
        <p:spPr>
          <a:xfrm flipH="1">
            <a:off x="4055483" y="91659"/>
            <a:ext cx="2520444" cy="3337341"/>
          </a:xfrm>
          <a:prstGeom prst="rect">
            <a:avLst/>
          </a:prstGeom>
        </p:spPr>
      </p:pic>
      <p:pic>
        <p:nvPicPr>
          <p:cNvPr id="3" name="Picture 2" descr="A diagram of a workflow&#10;&#10;Description automatically generated">
            <a:extLst>
              <a:ext uri="{FF2B5EF4-FFF2-40B4-BE49-F238E27FC236}">
                <a16:creationId xmlns:a16="http://schemas.microsoft.com/office/drawing/2014/main" id="{036A7735-4CF9-043F-9AD8-14949EAB42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260" t="38103"/>
          <a:stretch/>
        </p:blipFill>
        <p:spPr>
          <a:xfrm>
            <a:off x="4004230" y="185475"/>
            <a:ext cx="2794068" cy="33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05625 -0.5212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2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Model B - 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5CF67-8390-C89B-F1A4-04881ED692B2}"/>
              </a:ext>
            </a:extLst>
          </p:cNvPr>
          <p:cNvSpPr txBox="1"/>
          <p:nvPr/>
        </p:nvSpPr>
        <p:spPr>
          <a:xfrm>
            <a:off x="256032" y="6477000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85000"/>
                  </a:schemeClr>
                </a:solidFill>
              </a:rPr>
              <a:t>Batch Normalization omitted</a:t>
            </a:r>
          </a:p>
        </p:txBody>
      </p:sp>
      <p:pic>
        <p:nvPicPr>
          <p:cNvPr id="3" name="Picture 2" descr="A diagram of a workflow&#10;&#10;Description automatically generated">
            <a:extLst>
              <a:ext uri="{FF2B5EF4-FFF2-40B4-BE49-F238E27FC236}">
                <a16:creationId xmlns:a16="http://schemas.microsoft.com/office/drawing/2014/main" id="{036A7735-4CF9-043F-9AD8-14949EAB42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260" t="38103"/>
          <a:stretch/>
        </p:blipFill>
        <p:spPr>
          <a:xfrm>
            <a:off x="4004230" y="185475"/>
            <a:ext cx="2794068" cy="3338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2571A-BD3B-9478-AA2C-FFD4461DBFC5}"/>
              </a:ext>
            </a:extLst>
          </p:cNvPr>
          <p:cNvSpPr txBox="1"/>
          <p:nvPr/>
        </p:nvSpPr>
        <p:spPr>
          <a:xfrm>
            <a:off x="709383" y="571068"/>
            <a:ext cx="4224528" cy="65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B1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Trained on dataset B1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E4078-4A93-58D7-1B71-6D4D1DF9017B}"/>
              </a:ext>
            </a:extLst>
          </p:cNvPr>
          <p:cNvSpPr txBox="1"/>
          <p:nvPr/>
        </p:nvSpPr>
        <p:spPr>
          <a:xfrm>
            <a:off x="709383" y="1880923"/>
            <a:ext cx="4224528" cy="65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B2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Trained on dataset B2</a:t>
            </a:r>
          </a:p>
        </p:txBody>
      </p:sp>
      <p:pic>
        <p:nvPicPr>
          <p:cNvPr id="17" name="Picture 16" descr="A diagram of a road sign&#10;&#10;Description automatically generated">
            <a:extLst>
              <a:ext uri="{FF2B5EF4-FFF2-40B4-BE49-F238E27FC236}">
                <a16:creationId xmlns:a16="http://schemas.microsoft.com/office/drawing/2014/main" id="{ADEF83D8-498A-3617-8CA5-9F23812A1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438" y="3966989"/>
            <a:ext cx="4427616" cy="21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3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F445-5E15-E48B-FDC3-410A77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3AEB86-150D-6199-1D9A-792BF94DE7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792070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3585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Model B - 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24" name="Picture 23" descr="A diagram of a flowchart&#10;&#10;Description automatically generated">
            <a:extLst>
              <a:ext uri="{FF2B5EF4-FFF2-40B4-BE49-F238E27FC236}">
                <a16:creationId xmlns:a16="http://schemas.microsoft.com/office/drawing/2014/main" id="{92C45F9F-0711-AD22-DCA4-E99B74019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440" b="-1"/>
          <a:stretch/>
        </p:blipFill>
        <p:spPr>
          <a:xfrm>
            <a:off x="936776" y="397934"/>
            <a:ext cx="5340119" cy="722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35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Model B - 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5CF67-8390-C89B-F1A4-04881ED692B2}"/>
              </a:ext>
            </a:extLst>
          </p:cNvPr>
          <p:cNvSpPr txBox="1"/>
          <p:nvPr/>
        </p:nvSpPr>
        <p:spPr>
          <a:xfrm>
            <a:off x="256032" y="6477000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85000"/>
                  </a:schemeClr>
                </a:solidFill>
              </a:rPr>
              <a:t>Batch Normalization omitted</a:t>
            </a:r>
          </a:p>
        </p:txBody>
      </p:sp>
      <p:pic>
        <p:nvPicPr>
          <p:cNvPr id="3" name="Picture 2" descr="A diagram of a workflow&#10;&#10;Description automatically generated">
            <a:extLst>
              <a:ext uri="{FF2B5EF4-FFF2-40B4-BE49-F238E27FC236}">
                <a16:creationId xmlns:a16="http://schemas.microsoft.com/office/drawing/2014/main" id="{036A7735-4CF9-043F-9AD8-14949EAB42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260" t="38103"/>
          <a:stretch/>
        </p:blipFill>
        <p:spPr>
          <a:xfrm>
            <a:off x="4004230" y="185475"/>
            <a:ext cx="2794068" cy="3338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2571A-BD3B-9478-AA2C-FFD4461DBFC5}"/>
              </a:ext>
            </a:extLst>
          </p:cNvPr>
          <p:cNvSpPr txBox="1"/>
          <p:nvPr/>
        </p:nvSpPr>
        <p:spPr>
          <a:xfrm>
            <a:off x="709383" y="571068"/>
            <a:ext cx="4224528" cy="65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B1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Trained on dataset B1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E4078-4A93-58D7-1B71-6D4D1DF9017B}"/>
              </a:ext>
            </a:extLst>
          </p:cNvPr>
          <p:cNvSpPr txBox="1"/>
          <p:nvPr/>
        </p:nvSpPr>
        <p:spPr>
          <a:xfrm>
            <a:off x="709383" y="1880923"/>
            <a:ext cx="4224528" cy="65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B2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Trained on dataset B2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2E8BF-4006-7C8E-C2DE-D97CEC4AFEF3}"/>
              </a:ext>
            </a:extLst>
          </p:cNvPr>
          <p:cNvSpPr txBox="1"/>
          <p:nvPr/>
        </p:nvSpPr>
        <p:spPr>
          <a:xfrm>
            <a:off x="707896" y="3198401"/>
            <a:ext cx="4224528" cy="65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Distributed learning </a:t>
            </a:r>
            <a:r>
              <a:rPr lang="en-US" sz="1400" dirty="0"/>
              <a:t>through weight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AAADAC-81E1-9096-7A6A-11327594A951}"/>
              </a:ext>
            </a:extLst>
          </p:cNvPr>
          <p:cNvSpPr txBox="1"/>
          <p:nvPr/>
        </p:nvSpPr>
        <p:spPr>
          <a:xfrm>
            <a:off x="1411438" y="2623775"/>
            <a:ext cx="50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=</a:t>
            </a:r>
          </a:p>
        </p:txBody>
      </p:sp>
      <p:pic>
        <p:nvPicPr>
          <p:cNvPr id="13" name="Picture 12" descr="A diagram of a road sign&#10;&#10;Description automatically generated">
            <a:extLst>
              <a:ext uri="{FF2B5EF4-FFF2-40B4-BE49-F238E27FC236}">
                <a16:creationId xmlns:a16="http://schemas.microsoft.com/office/drawing/2014/main" id="{3A11B1C3-A6A0-B419-1ED6-F9E994D26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438" y="3966989"/>
            <a:ext cx="4427616" cy="2184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374077-1DC5-5316-5144-56D887995AB3}"/>
              </a:ext>
            </a:extLst>
          </p:cNvPr>
          <p:cNvSpPr txBox="1"/>
          <p:nvPr/>
        </p:nvSpPr>
        <p:spPr>
          <a:xfrm>
            <a:off x="1404689" y="1313920"/>
            <a:ext cx="50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50813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452388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 and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With test data from </a:t>
            </a:r>
            <a:r>
              <a:rPr lang="en-US" sz="1800" cap="all" err="1">
                <a:solidFill>
                  <a:schemeClr val="tx2">
                    <a:lumMod val="40000"/>
                    <a:lumOff val="60000"/>
                  </a:schemeClr>
                </a:solidFill>
              </a:rPr>
              <a:t>arduino</a:t>
            </a:r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 pictures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902768-1443-4C40-B5D2-DE335B83BC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9687211"/>
              </p:ext>
            </p:extLst>
          </p:nvPr>
        </p:nvGraphicFramePr>
        <p:xfrm>
          <a:off x="131841" y="1009641"/>
          <a:ext cx="72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389018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452388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 and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With test data directly from original dataset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1D3B331-0281-23B6-166E-2C40AB8F90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065135"/>
              </p:ext>
            </p:extLst>
          </p:nvPr>
        </p:nvGraphicFramePr>
        <p:xfrm>
          <a:off x="129438" y="1009641"/>
          <a:ext cx="72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77603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1794" y="1331614"/>
            <a:ext cx="3486618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 and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Test accuracy of distributed vs isolated training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1F6DB1F-0BF2-873C-1F95-927C4D2563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650237"/>
              </p:ext>
            </p:extLst>
          </p:nvPr>
        </p:nvGraphicFramePr>
        <p:xfrm>
          <a:off x="131841" y="1009641"/>
          <a:ext cx="72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01109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1794" y="1331614"/>
            <a:ext cx="3486618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 and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Could the distributed model predict unseen classes?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6" name="Picture 5" descr="A diagram of a confused matrix&#10;&#10;Description automatically generated">
            <a:extLst>
              <a:ext uri="{FF2B5EF4-FFF2-40B4-BE49-F238E27FC236}">
                <a16:creationId xmlns:a16="http://schemas.microsoft.com/office/drawing/2014/main" id="{717ECE52-354E-8AF0-404C-99957176B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959" y="432330"/>
            <a:ext cx="4340038" cy="3615854"/>
          </a:xfrm>
          <a:prstGeom prst="rect">
            <a:avLst/>
          </a:prstGeom>
        </p:spPr>
      </p:pic>
      <p:pic>
        <p:nvPicPr>
          <p:cNvPr id="3" name="Picture 2" descr="A diagram of a road sign&#10;&#10;Description automatically generated">
            <a:extLst>
              <a:ext uri="{FF2B5EF4-FFF2-40B4-BE49-F238E27FC236}">
                <a16:creationId xmlns:a16="http://schemas.microsoft.com/office/drawing/2014/main" id="{6BD615B2-0AFD-291B-B53A-E09799F8B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773" y="4296684"/>
            <a:ext cx="4265378" cy="2104213"/>
          </a:xfrm>
          <a:prstGeom prst="rect">
            <a:avLst/>
          </a:prstGeom>
        </p:spPr>
      </p:pic>
      <p:pic>
        <p:nvPicPr>
          <p:cNvPr id="25" name="Picture 24" descr="A sign with a number on it&#10;&#10;Description automatically generated">
            <a:extLst>
              <a:ext uri="{FF2B5EF4-FFF2-40B4-BE49-F238E27FC236}">
                <a16:creationId xmlns:a16="http://schemas.microsoft.com/office/drawing/2014/main" id="{B6698B9B-5FB4-0B07-DD22-5C30A63AA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9900" y="3888486"/>
            <a:ext cx="355600" cy="368300"/>
          </a:xfrm>
          <a:prstGeom prst="rect">
            <a:avLst/>
          </a:prstGeom>
        </p:spPr>
      </p:pic>
      <p:pic>
        <p:nvPicPr>
          <p:cNvPr id="27" name="Picture 26" descr="A red and black sign&#10;&#10;Description automatically generated">
            <a:extLst>
              <a:ext uri="{FF2B5EF4-FFF2-40B4-BE49-F238E27FC236}">
                <a16:creationId xmlns:a16="http://schemas.microsoft.com/office/drawing/2014/main" id="{0521F3BB-AC64-221C-C61A-E470364C2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4595" y="3926278"/>
            <a:ext cx="298393" cy="298393"/>
          </a:xfrm>
          <a:prstGeom prst="rect">
            <a:avLst/>
          </a:prstGeom>
        </p:spPr>
      </p:pic>
      <p:pic>
        <p:nvPicPr>
          <p:cNvPr id="30" name="Picture 29" descr="A red and white stop sign&#10;&#10;Description automatically generated">
            <a:extLst>
              <a:ext uri="{FF2B5EF4-FFF2-40B4-BE49-F238E27FC236}">
                <a16:creationId xmlns:a16="http://schemas.microsoft.com/office/drawing/2014/main" id="{866B1255-2B8E-F2B1-5A26-B8C9682942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2095" y="3901242"/>
            <a:ext cx="323850" cy="368300"/>
          </a:xfrm>
          <a:prstGeom prst="rect">
            <a:avLst/>
          </a:prstGeom>
        </p:spPr>
      </p:pic>
      <p:pic>
        <p:nvPicPr>
          <p:cNvPr id="32" name="Picture 31" descr="A red and white sign&#10;&#10;Description automatically generated">
            <a:extLst>
              <a:ext uri="{FF2B5EF4-FFF2-40B4-BE49-F238E27FC236}">
                <a16:creationId xmlns:a16="http://schemas.microsoft.com/office/drawing/2014/main" id="{A13675A2-CADA-5662-580E-0F7568CB5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2764" y="3961479"/>
            <a:ext cx="269040" cy="263191"/>
          </a:xfrm>
          <a:prstGeom prst="rect">
            <a:avLst/>
          </a:prstGeom>
        </p:spPr>
      </p:pic>
      <p:pic>
        <p:nvPicPr>
          <p:cNvPr id="34" name="Picture 33" descr="A sign with a truck in the middle&#10;&#10;Description automatically generated">
            <a:extLst>
              <a:ext uri="{FF2B5EF4-FFF2-40B4-BE49-F238E27FC236}">
                <a16:creationId xmlns:a16="http://schemas.microsoft.com/office/drawing/2014/main" id="{9FE99A7F-0409-4355-C873-C5EFE3701E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5333" y="3929761"/>
            <a:ext cx="298450" cy="285750"/>
          </a:xfrm>
          <a:prstGeom prst="rect">
            <a:avLst/>
          </a:prstGeom>
        </p:spPr>
      </p:pic>
      <p:pic>
        <p:nvPicPr>
          <p:cNvPr id="36" name="Picture 35" descr="A blue sign with a white arrow&#10;&#10;Description automatically generated">
            <a:extLst>
              <a:ext uri="{FF2B5EF4-FFF2-40B4-BE49-F238E27FC236}">
                <a16:creationId xmlns:a16="http://schemas.microsoft.com/office/drawing/2014/main" id="{AF38760E-8C83-7E5D-6CE9-403B8CA801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4567" y="3937968"/>
            <a:ext cx="273050" cy="292100"/>
          </a:xfrm>
          <a:prstGeom prst="rect">
            <a:avLst/>
          </a:prstGeom>
        </p:spPr>
      </p:pic>
      <p:pic>
        <p:nvPicPr>
          <p:cNvPr id="38" name="Picture 37" descr="A blue and white sign with a white arrow&#10;&#10;Description automatically generated">
            <a:extLst>
              <a:ext uri="{FF2B5EF4-FFF2-40B4-BE49-F238E27FC236}">
                <a16:creationId xmlns:a16="http://schemas.microsoft.com/office/drawing/2014/main" id="{0B232AF7-6CA0-4D74-92E1-B27AE95C07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52780" y="3937968"/>
            <a:ext cx="264061" cy="270202"/>
          </a:xfrm>
          <a:prstGeom prst="rect">
            <a:avLst/>
          </a:prstGeom>
        </p:spPr>
      </p:pic>
      <p:pic>
        <p:nvPicPr>
          <p:cNvPr id="40" name="Picture 39" descr="A blue sign with a white arrow pointing down&#10;&#10;Description automatically generated">
            <a:extLst>
              <a:ext uri="{FF2B5EF4-FFF2-40B4-BE49-F238E27FC236}">
                <a16:creationId xmlns:a16="http://schemas.microsoft.com/office/drawing/2014/main" id="{890339CA-FF51-F132-9DAC-7AA9191A63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79478" y="3926278"/>
            <a:ext cx="266122" cy="277950"/>
          </a:xfrm>
          <a:prstGeom prst="rect">
            <a:avLst/>
          </a:prstGeom>
        </p:spPr>
      </p:pic>
      <p:pic>
        <p:nvPicPr>
          <p:cNvPr id="42" name="Picture 41" descr="A blue and white sign with a white arrow&#10;&#10;Description automatically generated">
            <a:extLst>
              <a:ext uri="{FF2B5EF4-FFF2-40B4-BE49-F238E27FC236}">
                <a16:creationId xmlns:a16="http://schemas.microsoft.com/office/drawing/2014/main" id="{6233B88A-0A2B-FF8F-51FC-9B0E4372D3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2225" y="3926278"/>
            <a:ext cx="281188" cy="269711"/>
          </a:xfrm>
          <a:prstGeom prst="rect">
            <a:avLst/>
          </a:prstGeom>
        </p:spPr>
      </p:pic>
      <p:pic>
        <p:nvPicPr>
          <p:cNvPr id="44" name="Picture 43" descr="A blue and white circular sign&#10;&#10;Description automatically generated">
            <a:extLst>
              <a:ext uri="{FF2B5EF4-FFF2-40B4-BE49-F238E27FC236}">
                <a16:creationId xmlns:a16="http://schemas.microsoft.com/office/drawing/2014/main" id="{0176E9F7-600E-15BB-270F-17117D0237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35280" y="3926278"/>
            <a:ext cx="242966" cy="2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9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835C-0961-031B-DF9B-C8F578E0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60C7A8-484B-4AD9-87A7-48A58DAB9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406598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52011B8A-2C91-9AB6-30EA-ADEF83D7A1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0651" y="2067560"/>
            <a:ext cx="914400" cy="914400"/>
          </a:xfrm>
          <a:prstGeom prst="rect">
            <a:avLst/>
          </a:prstGeom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882475C7-5773-4C54-F5CC-AA274A305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05888" y="3135442"/>
            <a:ext cx="914400" cy="914400"/>
          </a:xfrm>
          <a:prstGeom prst="rect">
            <a:avLst/>
          </a:prstGeom>
        </p:spPr>
      </p:pic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FA2861E9-05A4-708A-F7FE-6D11D8BF0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05888" y="4217967"/>
            <a:ext cx="914400" cy="9144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08605865-354A-3F47-5792-A5B164D794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5888" y="5348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BCF2A7EE-12BD-894B-D221-0C13A0B1AE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4287" b="11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24051-D030-77F7-AD65-A4B15E6A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Thanks for listening!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EAA2D-973F-53DB-03B2-B8464670C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Questions?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6083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3ADD3-1970-BC24-27A8-72DE6C7D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 useBgFill="1">
        <p:nvSpPr>
          <p:cNvPr id="77" name="Freeform: Shape 6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765CA-2D51-2851-41DC-4836160E9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Wingdings 3" charset="2"/>
              <a:buChar char=""/>
            </a:pPr>
            <a:r>
              <a:rPr lang="en-US"/>
              <a:t>German Traffic Sign Recognition Benchmark (GTSRB)</a:t>
            </a:r>
          </a:p>
          <a:p>
            <a:pPr indent="-228600">
              <a:buFont typeface="Wingdings 3" charset="2"/>
              <a:buChar char=""/>
            </a:pPr>
            <a:r>
              <a:rPr lang="en-US"/>
              <a:t>Authors: Ruhr Universität Bochum</a:t>
            </a:r>
          </a:p>
          <a:p>
            <a:pPr indent="-228600">
              <a:buFont typeface="Wingdings 3" charset="2"/>
              <a:buChar char=""/>
            </a:pPr>
            <a:r>
              <a:rPr lang="en-US"/>
              <a:t>Available on Kaggle</a:t>
            </a:r>
          </a:p>
          <a:p>
            <a:pPr indent="-228600">
              <a:buFont typeface="Wingdings 3" charset="2"/>
              <a:buChar char=""/>
            </a:pPr>
            <a:r>
              <a:rPr lang="en-US"/>
              <a:t>50K+ samples in one repo</a:t>
            </a:r>
          </a:p>
          <a:p>
            <a:pPr>
              <a:buFont typeface="Wingdings 3" charset="2"/>
              <a:buChar char=""/>
            </a:pPr>
            <a:endParaRPr lang="en-US"/>
          </a:p>
        </p:txBody>
      </p:sp>
      <p:pic>
        <p:nvPicPr>
          <p:cNvPr id="6" name="Content Placeholder 5" descr="A collage of different road signs&#10;&#10;Description automatically generated">
            <a:extLst>
              <a:ext uri="{FF2B5EF4-FFF2-40B4-BE49-F238E27FC236}">
                <a16:creationId xmlns:a16="http://schemas.microsoft.com/office/drawing/2014/main" id="{136DA44F-A4B4-53CB-DD24-187DEFD9C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b="1316"/>
          <a:stretch/>
        </p:blipFill>
        <p:spPr>
          <a:xfrm>
            <a:off x="5275007" y="2986635"/>
            <a:ext cx="5451627" cy="30665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93053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An overview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AB425BC1-1E95-8DBD-241B-286827624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4455" r="17190"/>
          <a:stretch/>
        </p:blipFill>
        <p:spPr>
          <a:xfrm>
            <a:off x="573523" y="829344"/>
            <a:ext cx="6316636" cy="5199312"/>
          </a:xfrm>
        </p:spPr>
      </p:pic>
    </p:spTree>
    <p:extLst>
      <p:ext uri="{BB962C8B-B14F-4D97-AF65-F5344CB8AC3E}">
        <p14:creationId xmlns:p14="http://schemas.microsoft.com/office/powerpoint/2010/main" val="23449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5" name="Picture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20C355CC-8E56-AF5A-F12B-5EA321933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45" y="1015085"/>
            <a:ext cx="6433391" cy="482783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C954FB-B17D-3330-8960-A223DDC24124}"/>
              </a:ext>
            </a:extLst>
          </p:cNvPr>
          <p:cNvSpPr/>
          <p:nvPr/>
        </p:nvSpPr>
        <p:spPr>
          <a:xfrm>
            <a:off x="2321470" y="1850834"/>
            <a:ext cx="2356480" cy="2001577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36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Split of Original data</a:t>
            </a:r>
          </a:p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To A and b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4786" t="21119" r="33714" b="41874"/>
          <a:stretch/>
        </p:blipFill>
        <p:spPr>
          <a:xfrm>
            <a:off x="451364" y="715613"/>
            <a:ext cx="6630346" cy="2994028"/>
          </a:xfrm>
        </p:spPr>
      </p:pic>
      <p:pic>
        <p:nvPicPr>
          <p:cNvPr id="5" name="Picture 4" descr="A group of different colored bars&#10;&#10;Description automatically generated">
            <a:extLst>
              <a:ext uri="{FF2B5EF4-FFF2-40B4-BE49-F238E27FC236}">
                <a16:creationId xmlns:a16="http://schemas.microsoft.com/office/drawing/2014/main" id="{672454CA-A190-E78E-6AA9-DA9FCF9E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281" y="3956010"/>
            <a:ext cx="5380511" cy="26902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61A74-B7F1-D7C9-E017-F51816A831C3}"/>
              </a:ext>
            </a:extLst>
          </p:cNvPr>
          <p:cNvSpPr/>
          <p:nvPr/>
        </p:nvSpPr>
        <p:spPr>
          <a:xfrm>
            <a:off x="5217657" y="2421168"/>
            <a:ext cx="2130136" cy="1257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15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6" name="Picture 5" descr="A diagram of data processing&#10;&#10;Description automatically generated">
            <a:extLst>
              <a:ext uri="{FF2B5EF4-FFF2-40B4-BE49-F238E27FC236}">
                <a16:creationId xmlns:a16="http://schemas.microsoft.com/office/drawing/2014/main" id="{2AB083AA-F53C-6232-FB6E-26D1CCB63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93" y="1018904"/>
            <a:ext cx="6421659" cy="4819026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C954FB-B17D-3330-8960-A223DDC24124}"/>
              </a:ext>
            </a:extLst>
          </p:cNvPr>
          <p:cNvSpPr/>
          <p:nvPr/>
        </p:nvSpPr>
        <p:spPr>
          <a:xfrm>
            <a:off x="3745905" y="1845167"/>
            <a:ext cx="2918718" cy="115142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3E6965-1DE6-99D4-7C10-25586F9A0161}"/>
              </a:ext>
            </a:extLst>
          </p:cNvPr>
          <p:cNvSpPr/>
          <p:nvPr/>
        </p:nvSpPr>
        <p:spPr>
          <a:xfrm>
            <a:off x="2321470" y="1850834"/>
            <a:ext cx="2356480" cy="2001577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3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Split of A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1463" t="15406" r="11046" b="50000"/>
          <a:stretch/>
        </p:blipFill>
        <p:spPr>
          <a:xfrm>
            <a:off x="451364" y="715613"/>
            <a:ext cx="6630346" cy="299402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61A74-B7F1-D7C9-E017-F51816A831C3}"/>
              </a:ext>
            </a:extLst>
          </p:cNvPr>
          <p:cNvSpPr/>
          <p:nvPr/>
        </p:nvSpPr>
        <p:spPr>
          <a:xfrm>
            <a:off x="451364" y="3080991"/>
            <a:ext cx="6873355" cy="1257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bars with numbers&#10;&#10;Description automatically generated with medium confidence">
            <a:extLst>
              <a:ext uri="{FF2B5EF4-FFF2-40B4-BE49-F238E27FC236}">
                <a16:creationId xmlns:a16="http://schemas.microsoft.com/office/drawing/2014/main" id="{CF9B15AD-8CC6-0947-A142-7F185D019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281" y="3602107"/>
            <a:ext cx="5380511" cy="26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C954FB-B17D-3330-8960-A223DDC24124}"/>
              </a:ext>
            </a:extLst>
          </p:cNvPr>
          <p:cNvSpPr/>
          <p:nvPr/>
        </p:nvSpPr>
        <p:spPr>
          <a:xfrm>
            <a:off x="3745905" y="1845167"/>
            <a:ext cx="2918718" cy="115142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iagram of data processing&#10;&#10;Description automatically generated">
            <a:extLst>
              <a:ext uri="{FF2B5EF4-FFF2-40B4-BE49-F238E27FC236}">
                <a16:creationId xmlns:a16="http://schemas.microsoft.com/office/drawing/2014/main" id="{06BEDA9F-0CC3-B5D2-2101-47B4DAA82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93" y="1018904"/>
            <a:ext cx="6421659" cy="481902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BD1F4D-BAE3-C099-8F0B-9739EAEE8B2F}"/>
              </a:ext>
            </a:extLst>
          </p:cNvPr>
          <p:cNvSpPr/>
          <p:nvPr/>
        </p:nvSpPr>
        <p:spPr>
          <a:xfrm>
            <a:off x="2375594" y="2892347"/>
            <a:ext cx="4440387" cy="205422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21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{0574C9E0-1340-0D4E-9ED3-253752AD9F79}tf10001062</Template>
  <TotalTime>63</TotalTime>
  <Words>319</Words>
  <Application>Microsoft Macintosh PowerPoint</Application>
  <PresentationFormat>Widescreen</PresentationFormat>
  <Paragraphs>97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Ion</vt:lpstr>
      <vt:lpstr>Road sign detection </vt:lpstr>
      <vt:lpstr>Introduction</vt:lpstr>
      <vt:lpstr>Data Collection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Models</vt:lpstr>
      <vt:lpstr>Models</vt:lpstr>
      <vt:lpstr>Models</vt:lpstr>
      <vt:lpstr>Models</vt:lpstr>
      <vt:lpstr>Models</vt:lpstr>
      <vt:lpstr>Models</vt:lpstr>
      <vt:lpstr>Models</vt:lpstr>
      <vt:lpstr>Results and evaluation</vt:lpstr>
      <vt:lpstr>Results and evaluation</vt:lpstr>
      <vt:lpstr>Results and evaluation</vt:lpstr>
      <vt:lpstr>Results and evaluation</vt:lpstr>
      <vt:lpstr>Summary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 Rosén</dc:creator>
  <cp:lastModifiedBy>Joel Bengs</cp:lastModifiedBy>
  <cp:revision>2</cp:revision>
  <dcterms:created xsi:type="dcterms:W3CDTF">2023-12-16T15:13:13Z</dcterms:created>
  <dcterms:modified xsi:type="dcterms:W3CDTF">2023-12-18T13:39:55Z</dcterms:modified>
</cp:coreProperties>
</file>